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3" r:id="rId2"/>
  </p:sldMasterIdLst>
  <p:notesMasterIdLst>
    <p:notesMasterId r:id="rId20"/>
  </p:notesMasterIdLst>
  <p:handoutMasterIdLst>
    <p:handoutMasterId r:id="rId21"/>
  </p:handoutMasterIdLst>
  <p:sldIdLst>
    <p:sldId id="373" r:id="rId3"/>
    <p:sldId id="362" r:id="rId4"/>
    <p:sldId id="278" r:id="rId5"/>
    <p:sldId id="374" r:id="rId6"/>
    <p:sldId id="364" r:id="rId7"/>
    <p:sldId id="375" r:id="rId8"/>
    <p:sldId id="376" r:id="rId9"/>
    <p:sldId id="377" r:id="rId10"/>
    <p:sldId id="379" r:id="rId11"/>
    <p:sldId id="365" r:id="rId12"/>
    <p:sldId id="370" r:id="rId13"/>
    <p:sldId id="371" r:id="rId14"/>
    <p:sldId id="367" r:id="rId15"/>
    <p:sldId id="378" r:id="rId16"/>
    <p:sldId id="276" r:id="rId17"/>
    <p:sldId id="363" r:id="rId18"/>
    <p:sldId id="256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07E211-48CE-1641-8E45-4A4B9BCE1075}">
          <p14:sldIdLst>
            <p14:sldId id="373"/>
            <p14:sldId id="362"/>
            <p14:sldId id="278"/>
            <p14:sldId id="374"/>
            <p14:sldId id="364"/>
            <p14:sldId id="375"/>
            <p14:sldId id="376"/>
            <p14:sldId id="377"/>
            <p14:sldId id="379"/>
            <p14:sldId id="365"/>
            <p14:sldId id="370"/>
            <p14:sldId id="371"/>
            <p14:sldId id="367"/>
            <p14:sldId id="378"/>
            <p14:sldId id="276"/>
            <p14:sldId id="363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">
          <p15:clr>
            <a:srgbClr val="A4A3A4"/>
          </p15:clr>
        </p15:guide>
        <p15:guide id="2" orient="horz" pos="2929">
          <p15:clr>
            <a:srgbClr val="A4A3A4"/>
          </p15:clr>
        </p15:guide>
        <p15:guide id="3" orient="horz" pos="649">
          <p15:clr>
            <a:srgbClr val="A4A3A4"/>
          </p15:clr>
        </p15:guide>
        <p15:guide id="4" orient="horz" pos="790">
          <p15:clr>
            <a:srgbClr val="A4A3A4"/>
          </p15:clr>
        </p15:guide>
        <p15:guide id="5" pos="5470">
          <p15:clr>
            <a:srgbClr val="A4A3A4"/>
          </p15:clr>
        </p15:guide>
        <p15:guide id="6" pos="2882">
          <p15:clr>
            <a:srgbClr val="A4A3A4"/>
          </p15:clr>
        </p15:guide>
        <p15:guide id="7" pos="2741">
          <p15:clr>
            <a:srgbClr val="A4A3A4"/>
          </p15:clr>
        </p15:guide>
        <p15:guide id="8" pos="3019">
          <p15:clr>
            <a:srgbClr val="A4A3A4"/>
          </p15:clr>
        </p15:guide>
        <p15:guide id="9" pos="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2AF2F"/>
    <a:srgbClr val="E47418"/>
    <a:srgbClr val="EC881D"/>
    <a:srgbClr val="5F6062"/>
    <a:srgbClr val="0079DB"/>
    <a:srgbClr val="DC7B1F"/>
    <a:srgbClr val="000000"/>
    <a:srgbClr val="FFFFFF"/>
    <a:srgbClr val="231F20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76747" autoAdjust="0"/>
  </p:normalViewPr>
  <p:slideViewPr>
    <p:cSldViewPr snapToGrid="0">
      <p:cViewPr varScale="1">
        <p:scale>
          <a:sx n="149" d="100"/>
          <a:sy n="149" d="100"/>
        </p:scale>
        <p:origin x="168" y="-768"/>
      </p:cViewPr>
      <p:guideLst>
        <p:guide orient="horz" pos="196"/>
        <p:guide orient="horz" pos="2929"/>
        <p:guide orient="horz" pos="649"/>
        <p:guide orient="horz" pos="790"/>
        <p:guide pos="5470"/>
        <p:guide pos="2882"/>
        <p:guide pos="2741"/>
        <p:guide pos="3019"/>
        <p:guide pos="281"/>
      </p:guideLst>
    </p:cSldViewPr>
  </p:slideViewPr>
  <p:notesTextViewPr>
    <p:cViewPr>
      <p:scale>
        <a:sx n="229" d="100"/>
        <a:sy n="229" d="100"/>
      </p:scale>
      <p:origin x="0" y="-32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t>7/21/17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33254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</a:t>
            </a:r>
            <a:r>
              <a:rPr lang="en-US" baseline="0" dirty="0"/>
              <a:t> slide for all presentations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009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81753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023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a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newspaper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days</a:t>
            </a:r>
            <a:r>
              <a:rPr lang="es-ES" baseline="0" dirty="0"/>
              <a:t> ago.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in </a:t>
            </a:r>
            <a:r>
              <a:rPr lang="es-ES" baseline="0" dirty="0" err="1"/>
              <a:t>another</a:t>
            </a:r>
            <a:r>
              <a:rPr lang="es-ES" baseline="0" dirty="0"/>
              <a:t> </a:t>
            </a:r>
            <a:r>
              <a:rPr lang="es-ES" baseline="0" dirty="0" err="1"/>
              <a:t>context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case.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In 1965, </a:t>
            </a:r>
            <a:r>
              <a:rPr lang="es-ES" baseline="0" dirty="0" err="1"/>
              <a:t>Andre-Francois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, a 47 </a:t>
            </a:r>
            <a:r>
              <a:rPr lang="es-ES" baseline="0" dirty="0" err="1"/>
              <a:t>year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,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deal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life</a:t>
            </a:r>
            <a:r>
              <a:rPr lang="es-ES" baseline="0" dirty="0"/>
              <a:t>. He </a:t>
            </a:r>
            <a:r>
              <a:rPr lang="es-ES" baseline="0" dirty="0" err="1"/>
              <a:t>persuaded</a:t>
            </a:r>
            <a:r>
              <a:rPr lang="es-ES" baseline="0" dirty="0"/>
              <a:t> a </a:t>
            </a:r>
            <a:r>
              <a:rPr lang="es-ES" baseline="0" dirty="0" err="1"/>
              <a:t>window</a:t>
            </a:r>
            <a:r>
              <a:rPr lang="es-ES" baseline="0" dirty="0"/>
              <a:t>, </a:t>
            </a:r>
            <a:r>
              <a:rPr lang="es-ES" baseline="0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owned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Arles,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he </a:t>
            </a:r>
            <a:r>
              <a:rPr lang="es-ES" baseline="0" dirty="0" err="1"/>
              <a:t>paid</a:t>
            </a:r>
            <a:r>
              <a:rPr lang="es-ES" baseline="0" dirty="0"/>
              <a:t> 500$ per </a:t>
            </a:r>
            <a:r>
              <a:rPr lang="es-ES" baseline="0" dirty="0" err="1"/>
              <a:t>month</a:t>
            </a:r>
            <a:r>
              <a:rPr lang="es-ES" baseline="0" dirty="0"/>
              <a:t> </a:t>
            </a:r>
            <a:r>
              <a:rPr lang="es-ES" baseline="0" dirty="0" err="1"/>
              <a:t>until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leave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.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90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, so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seemed</a:t>
            </a:r>
            <a:r>
              <a:rPr lang="es-ES" baseline="0" dirty="0"/>
              <a:t> a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bet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However</a:t>
            </a:r>
            <a:r>
              <a:rPr lang="es-ES" baseline="0" dirty="0"/>
              <a:t>, 30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, Mr.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widow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</a:t>
            </a:r>
            <a:r>
              <a:rPr lang="es-ES" baseline="0" dirty="0" err="1"/>
              <a:t>strong</a:t>
            </a:r>
            <a:r>
              <a:rPr lang="es-ES" baseline="0" dirty="0"/>
              <a:t>.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finally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at </a:t>
            </a:r>
            <a:r>
              <a:rPr lang="es-ES" baseline="0" dirty="0" err="1"/>
              <a:t>age</a:t>
            </a:r>
            <a:r>
              <a:rPr lang="es-ES" baseline="0" dirty="0"/>
              <a:t> 122,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family</a:t>
            </a:r>
            <a:r>
              <a:rPr lang="es-ES" baseline="0" dirty="0"/>
              <a:t> </a:t>
            </a:r>
            <a:r>
              <a:rPr lang="es-ES" baseline="0" dirty="0" err="1"/>
              <a:t>had</a:t>
            </a:r>
            <a:r>
              <a:rPr lang="es-ES" baseline="0" dirty="0"/>
              <a:t> </a:t>
            </a:r>
            <a:r>
              <a:rPr lang="es-ES" baseline="0" dirty="0" err="1"/>
              <a:t>paid</a:t>
            </a:r>
            <a:r>
              <a:rPr lang="es-ES" baseline="0" dirty="0"/>
              <a:t> </a:t>
            </a:r>
            <a:r>
              <a:rPr lang="es-ES" baseline="0" dirty="0" err="1"/>
              <a:t>her</a:t>
            </a:r>
            <a:r>
              <a:rPr lang="es-ES" baseline="0" dirty="0"/>
              <a:t> more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twice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value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home.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--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What</a:t>
            </a:r>
            <a:r>
              <a:rPr lang="es-ES" baseline="0" dirty="0"/>
              <a:t> can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?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ES" baseline="0" dirty="0" err="1"/>
              <a:t>Using</a:t>
            </a:r>
            <a:r>
              <a:rPr lang="es-ES" baseline="0" dirty="0"/>
              <a:t> popular </a:t>
            </a:r>
            <a:r>
              <a:rPr lang="es-ES" baseline="0" dirty="0" err="1"/>
              <a:t>knowledge</a:t>
            </a:r>
            <a:r>
              <a:rPr lang="es-ES" baseline="0" dirty="0"/>
              <a:t> and </a:t>
            </a:r>
            <a:r>
              <a:rPr lang="es-ES" baseline="0" dirty="0" err="1"/>
              <a:t>intuition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times -&gt;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turn</a:t>
            </a:r>
            <a:r>
              <a:rPr lang="es-ES" baseline="0" dirty="0"/>
              <a:t> </a:t>
            </a:r>
            <a:r>
              <a:rPr lang="es-ES" baseline="0" dirty="0" err="1"/>
              <a:t>out</a:t>
            </a:r>
            <a:r>
              <a:rPr lang="es-ES" baseline="0" dirty="0"/>
              <a:t> to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 err="1"/>
              <a:t>Having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r>
              <a:rPr lang="es-ES" baseline="0" dirty="0"/>
              <a:t> </a:t>
            </a:r>
            <a:r>
              <a:rPr lang="es-ES" baseline="0" dirty="0" err="1"/>
              <a:t>estimates</a:t>
            </a:r>
            <a:r>
              <a:rPr lang="es-ES" baseline="0" dirty="0"/>
              <a:t> can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expensive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/>
              <a:t>In </a:t>
            </a:r>
            <a:r>
              <a:rPr lang="es-ES" baseline="0" dirty="0" err="1"/>
              <a:t>any</a:t>
            </a:r>
            <a:r>
              <a:rPr lang="es-ES" baseline="0" dirty="0"/>
              <a:t> case, </a:t>
            </a:r>
            <a:r>
              <a:rPr lang="es-ES" baseline="0" dirty="0" err="1"/>
              <a:t>you</a:t>
            </a:r>
            <a:r>
              <a:rPr lang="es-ES" baseline="0" dirty="0"/>
              <a:t> do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operate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dark</a:t>
            </a:r>
            <a:r>
              <a:rPr lang="es-ES" baseline="0" dirty="0"/>
              <a:t>, </a:t>
            </a:r>
            <a:r>
              <a:rPr lang="es-ES" baseline="0" dirty="0" err="1"/>
              <a:t>like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boy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, </a:t>
            </a:r>
            <a:r>
              <a:rPr lang="es-ES" baseline="0" dirty="0" err="1"/>
              <a:t>without</a:t>
            </a:r>
            <a:r>
              <a:rPr lang="es-ES" baseline="0" dirty="0"/>
              <a:t> data and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supports</a:t>
            </a:r>
            <a:r>
              <a:rPr lang="es-ES" baseline="0" dirty="0"/>
              <a:t> </a:t>
            </a:r>
            <a:r>
              <a:rPr lang="es-ES" baseline="0" dirty="0" err="1"/>
              <a:t>your</a:t>
            </a:r>
            <a:r>
              <a:rPr lang="es-ES" baseline="0" dirty="0"/>
              <a:t> decisión.</a:t>
            </a:r>
          </a:p>
          <a:p>
            <a:pPr marL="228600" indent="-228600">
              <a:buAutoNum type="arabicPeriod"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presentation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crime-related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2202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>
                <a:effectLst/>
              </a:rPr>
              <a:t>As we promised, we deliver you the solution.</a:t>
            </a:r>
          </a:p>
          <a:p>
            <a:r>
              <a:rPr lang="en-US" b="1" dirty="0" smtClean="0"/>
              <a:t>Self service data lake</a:t>
            </a:r>
            <a:r>
              <a:rPr lang="en-US" dirty="0" smtClean="0"/>
              <a:t> for BI and data scientists.</a:t>
            </a:r>
          </a:p>
          <a:p>
            <a:r>
              <a:rPr lang="en-US" b="1" dirty="0" smtClean="0"/>
              <a:t>All</a:t>
            </a:r>
            <a:r>
              <a:rPr lang="en-US" dirty="0" smtClean="0"/>
              <a:t> our work are version controlled.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analysis workflows are already </a:t>
            </a:r>
            <a:r>
              <a:rPr lang="en-US" b="1" baseline="0" dirty="0" smtClean="0"/>
              <a:t>on the cluster</a:t>
            </a:r>
            <a:r>
              <a:rPr lang="en-US" baseline="0" dirty="0" smtClean="0"/>
              <a:t>, you can access the results via different interfaces(</a:t>
            </a:r>
            <a:r>
              <a:rPr lang="en-US" b="1" baseline="0" dirty="0" err="1" smtClean="0"/>
              <a:t>sql</a:t>
            </a:r>
            <a:r>
              <a:rPr lang="en-US" b="1" baseline="0" dirty="0" smtClean="0"/>
              <a:t>/</a:t>
            </a:r>
            <a:r>
              <a:rPr lang="en-US" b="1" baseline="0" dirty="0" err="1" smtClean="0"/>
              <a:t>elasticsearch</a:t>
            </a:r>
            <a:r>
              <a:rPr lang="en-US" b="1" baseline="0" dirty="0" smtClean="0"/>
              <a:t>..</a:t>
            </a:r>
            <a:r>
              <a:rPr lang="en-US" baseline="0" dirty="0" smtClean="0"/>
              <a:t>), so you can apply the </a:t>
            </a:r>
            <a:r>
              <a:rPr lang="en-US" b="1" baseline="0" dirty="0" smtClean="0"/>
              <a:t>insights</a:t>
            </a:r>
            <a:r>
              <a:rPr lang="en-US" baseline="0" dirty="0" smtClean="0"/>
              <a:t> faster. We do have a </a:t>
            </a:r>
            <a:r>
              <a:rPr lang="en-US" b="1" baseline="0" dirty="0" smtClean="0"/>
              <a:t>interactive dashboard </a:t>
            </a:r>
            <a:r>
              <a:rPr lang="en-US" baseline="0" dirty="0" smtClean="0"/>
              <a:t>running via </a:t>
            </a:r>
            <a:r>
              <a:rPr lang="en-US" b="1" baseline="0" dirty="0" err="1" smtClean="0"/>
              <a:t>sql</a:t>
            </a:r>
            <a:r>
              <a:rPr lang="en-US" baseline="0" dirty="0" smtClean="0"/>
              <a:t> interface.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68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54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You</a:t>
            </a:r>
            <a:r>
              <a:rPr lang="es-ES" sz="1200" dirty="0"/>
              <a:t> can use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to </a:t>
            </a:r>
            <a:r>
              <a:rPr lang="es-ES" sz="1200" dirty="0" err="1"/>
              <a:t>predict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crime</a:t>
            </a:r>
            <a:r>
              <a:rPr lang="es-ES" sz="1200" dirty="0"/>
              <a:t> </a:t>
            </a:r>
            <a:r>
              <a:rPr lang="es-ES" sz="1200" dirty="0" err="1"/>
              <a:t>rate</a:t>
            </a:r>
            <a:r>
              <a:rPr lang="es-ES" sz="1200" dirty="0"/>
              <a:t> </a:t>
            </a:r>
            <a:r>
              <a:rPr lang="es-ES" sz="1200" dirty="0" err="1"/>
              <a:t>based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indicator</a:t>
            </a:r>
            <a:r>
              <a:rPr lang="es-ES" sz="1200" dirty="0"/>
              <a:t> </a:t>
            </a:r>
            <a:r>
              <a:rPr lang="es-ES" sz="1200" dirty="0" err="1"/>
              <a:t>values</a:t>
            </a:r>
            <a:r>
              <a:rPr lang="es-ES" sz="1200" dirty="0"/>
              <a:t>, </a:t>
            </a:r>
            <a:r>
              <a:rPr lang="es-ES" sz="1200" dirty="0" err="1"/>
              <a:t>taken</a:t>
            </a:r>
            <a:r>
              <a:rPr lang="es-ES" sz="1200" dirty="0"/>
              <a:t> a country as input</a:t>
            </a:r>
          </a:p>
          <a:p>
            <a:endParaRPr lang="es-ES" dirty="0"/>
          </a:p>
          <a:p>
            <a:endParaRPr lang="es-ES" dirty="0"/>
          </a:p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r>
              <a:rPr lang="es-ES" sz="1200" dirty="0"/>
              <a:t> </a:t>
            </a:r>
            <a:r>
              <a:rPr lang="es-ES" sz="1200" dirty="0" err="1"/>
              <a:t>demostrates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our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</a:t>
            </a:r>
            <a:r>
              <a:rPr lang="es-ES" sz="1200" dirty="0" err="1"/>
              <a:t>performs</a:t>
            </a:r>
            <a:r>
              <a:rPr lang="es-ES" sz="1200" dirty="0"/>
              <a:t> </a:t>
            </a:r>
            <a:r>
              <a:rPr lang="es-ES" sz="1200" dirty="0" err="1"/>
              <a:t>well</a:t>
            </a:r>
            <a:endParaRPr lang="es-ES" sz="1200" dirty="0"/>
          </a:p>
          <a:p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59310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There are some of the very important things we will help you with: 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Font typeface="Century Gothic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Gain insights and find opportunity of expanding your current business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Obtain critical information to get the best out of your investments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Increase competitive advantage over other security companies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36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should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continue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developing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new use cases,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implenet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advance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crime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detection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solutions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that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bring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value</a:t>
            </a: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presentation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last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week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two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cases are a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really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good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place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" sz="4000" i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i="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941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Century Gothic"/>
                <a:cs typeface="Century Gothic"/>
                <a:sym typeface="Century Gothic"/>
              </a:rPr>
              <a:t>Mature Big Data platform : </a:t>
            </a:r>
            <a:r>
              <a:rPr lang="en-US" sz="1400" dirty="0">
                <a:effectLst/>
                <a:latin typeface="+mn-lt"/>
                <a:ea typeface="+mn-ea"/>
                <a:cs typeface="+mn-cs"/>
                <a:sym typeface="Century Gothic"/>
              </a:rPr>
              <a:t>Data</a:t>
            </a:r>
            <a:r>
              <a:rPr lang="en-US" sz="1400" baseline="0" dirty="0">
                <a:effectLst/>
                <a:latin typeface="+mn-lt"/>
                <a:ea typeface="+mn-ea"/>
                <a:cs typeface="+mn-cs"/>
                <a:sym typeface="Century Gothic"/>
              </a:rPr>
              <a:t> cleansing not automated yet</a:t>
            </a:r>
            <a:endParaRPr lang="en" sz="1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© 2015 Think Big, a Teradata Company</a:t>
            </a:r>
          </a:p>
        </p:txBody>
      </p:sp>
    </p:spTree>
    <p:extLst>
      <p:ext uri="{BB962C8B-B14F-4D97-AF65-F5344CB8AC3E}">
        <p14:creationId xmlns:p14="http://schemas.microsoft.com/office/powerpoint/2010/main" val="318660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Please, let us know what you think about our proposal and what are the next steps for our engagement</a:t>
            </a:r>
          </a:p>
        </p:txBody>
      </p:sp>
    </p:spTree>
    <p:extLst>
      <p:ext uri="{BB962C8B-B14F-4D97-AF65-F5344CB8AC3E}">
        <p14:creationId xmlns:p14="http://schemas.microsoft.com/office/powerpoint/2010/main" val="192601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1765762"/>
            <a:ext cx="9144000" cy="1611980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 userDrawn="1"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89" name="Group 88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100" name="Group 99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118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102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0" name="Group 89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91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54125"/>
            <a:ext cx="2438400" cy="321001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67716"/>
            <a:ext cx="53340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1" y="731520"/>
            <a:ext cx="7208838" cy="307571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67709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49238" y="1112498"/>
            <a:ext cx="8655050" cy="3567112"/>
            <a:chOff x="249238" y="1919288"/>
            <a:chExt cx="8655050" cy="3567112"/>
          </a:xfrm>
        </p:grpSpPr>
        <p:sp>
          <p:nvSpPr>
            <p:cNvPr id="7" name="Oval 122"/>
            <p:cNvSpPr>
              <a:spLocks noChangeArrowheads="1"/>
            </p:cNvSpPr>
            <p:nvPr/>
          </p:nvSpPr>
          <p:spPr bwMode="auto">
            <a:xfrm>
              <a:off x="2492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23"/>
            <p:cNvSpPr>
              <a:spLocks noChangeArrowheads="1"/>
            </p:cNvSpPr>
            <p:nvPr/>
          </p:nvSpPr>
          <p:spPr bwMode="auto">
            <a:xfrm>
              <a:off x="6381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24"/>
            <p:cNvSpPr>
              <a:spLocks noChangeArrowheads="1"/>
            </p:cNvSpPr>
            <p:nvPr/>
          </p:nvSpPr>
          <p:spPr bwMode="auto">
            <a:xfrm>
              <a:off x="1042540" y="1933378"/>
              <a:ext cx="59635" cy="607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25"/>
            <p:cNvSpPr>
              <a:spLocks noChangeArrowheads="1"/>
            </p:cNvSpPr>
            <p:nvPr/>
          </p:nvSpPr>
          <p:spPr bwMode="auto">
            <a:xfrm>
              <a:off x="1417638" y="1919288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6"/>
            <p:cNvSpPr>
              <a:spLocks noChangeArrowheads="1"/>
            </p:cNvSpPr>
            <p:nvPr/>
          </p:nvSpPr>
          <p:spPr bwMode="auto">
            <a:xfrm>
              <a:off x="182593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7"/>
            <p:cNvSpPr>
              <a:spLocks noChangeArrowheads="1"/>
            </p:cNvSpPr>
            <p:nvPr/>
          </p:nvSpPr>
          <p:spPr bwMode="auto">
            <a:xfrm>
              <a:off x="2210940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28"/>
            <p:cNvSpPr>
              <a:spLocks noChangeArrowheads="1"/>
            </p:cNvSpPr>
            <p:nvPr/>
          </p:nvSpPr>
          <p:spPr bwMode="auto">
            <a:xfrm>
              <a:off x="25860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9"/>
            <p:cNvSpPr>
              <a:spLocks noChangeArrowheads="1"/>
            </p:cNvSpPr>
            <p:nvPr/>
          </p:nvSpPr>
          <p:spPr bwMode="auto">
            <a:xfrm>
              <a:off x="2993990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0"/>
            <p:cNvSpPr>
              <a:spLocks noChangeArrowheads="1"/>
            </p:cNvSpPr>
            <p:nvPr/>
          </p:nvSpPr>
          <p:spPr bwMode="auto">
            <a:xfrm>
              <a:off x="33639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3766941" y="1933378"/>
              <a:ext cx="60720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32"/>
            <p:cNvSpPr>
              <a:spLocks noChangeArrowheads="1"/>
            </p:cNvSpPr>
            <p:nvPr/>
          </p:nvSpPr>
          <p:spPr bwMode="auto">
            <a:xfrm>
              <a:off x="41433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33"/>
            <p:cNvSpPr>
              <a:spLocks noChangeArrowheads="1"/>
            </p:cNvSpPr>
            <p:nvPr/>
          </p:nvSpPr>
          <p:spPr bwMode="auto">
            <a:xfrm>
              <a:off x="45323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34"/>
            <p:cNvSpPr>
              <a:spLocks noChangeArrowheads="1"/>
            </p:cNvSpPr>
            <p:nvPr/>
          </p:nvSpPr>
          <p:spPr bwMode="auto">
            <a:xfrm>
              <a:off x="4936677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35"/>
            <p:cNvSpPr>
              <a:spLocks noChangeArrowheads="1"/>
            </p:cNvSpPr>
            <p:nvPr/>
          </p:nvSpPr>
          <p:spPr bwMode="auto">
            <a:xfrm>
              <a:off x="53117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36"/>
            <p:cNvSpPr>
              <a:spLocks noChangeArrowheads="1"/>
            </p:cNvSpPr>
            <p:nvPr/>
          </p:nvSpPr>
          <p:spPr bwMode="auto">
            <a:xfrm>
              <a:off x="5700713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37"/>
            <p:cNvSpPr>
              <a:spLocks noChangeArrowheads="1"/>
            </p:cNvSpPr>
            <p:nvPr/>
          </p:nvSpPr>
          <p:spPr bwMode="auto">
            <a:xfrm>
              <a:off x="6108665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8"/>
            <p:cNvSpPr>
              <a:spLocks noChangeArrowheads="1"/>
            </p:cNvSpPr>
            <p:nvPr/>
          </p:nvSpPr>
          <p:spPr bwMode="auto">
            <a:xfrm>
              <a:off x="64785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39"/>
            <p:cNvSpPr>
              <a:spLocks noChangeArrowheads="1"/>
            </p:cNvSpPr>
            <p:nvPr/>
          </p:nvSpPr>
          <p:spPr bwMode="auto">
            <a:xfrm>
              <a:off x="688688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7258051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41"/>
            <p:cNvSpPr>
              <a:spLocks noChangeArrowheads="1"/>
            </p:cNvSpPr>
            <p:nvPr/>
          </p:nvSpPr>
          <p:spPr bwMode="auto">
            <a:xfrm>
              <a:off x="76469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8051352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43"/>
            <p:cNvSpPr>
              <a:spLocks noChangeArrowheads="1"/>
            </p:cNvSpPr>
            <p:nvPr/>
          </p:nvSpPr>
          <p:spPr bwMode="auto">
            <a:xfrm>
              <a:off x="8426451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44"/>
            <p:cNvSpPr>
              <a:spLocks noChangeArrowheads="1"/>
            </p:cNvSpPr>
            <p:nvPr/>
          </p:nvSpPr>
          <p:spPr bwMode="auto">
            <a:xfrm>
              <a:off x="8815388" y="1919288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151"/>
            <p:cNvSpPr>
              <a:spLocks noChangeArrowheads="1"/>
            </p:cNvSpPr>
            <p:nvPr/>
          </p:nvSpPr>
          <p:spPr bwMode="auto">
            <a:xfrm>
              <a:off x="2630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52"/>
            <p:cNvSpPr>
              <a:spLocks noChangeArrowheads="1"/>
            </p:cNvSpPr>
            <p:nvPr/>
          </p:nvSpPr>
          <p:spPr bwMode="auto">
            <a:xfrm>
              <a:off x="6520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53"/>
            <p:cNvSpPr>
              <a:spLocks noChangeArrowheads="1"/>
            </p:cNvSpPr>
            <p:nvPr/>
          </p:nvSpPr>
          <p:spPr bwMode="auto">
            <a:xfrm>
              <a:off x="10287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54"/>
            <p:cNvSpPr>
              <a:spLocks noChangeArrowheads="1"/>
            </p:cNvSpPr>
            <p:nvPr/>
          </p:nvSpPr>
          <p:spPr bwMode="auto">
            <a:xfrm>
              <a:off x="14314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55"/>
            <p:cNvSpPr>
              <a:spLocks noChangeArrowheads="1"/>
            </p:cNvSpPr>
            <p:nvPr/>
          </p:nvSpPr>
          <p:spPr bwMode="auto">
            <a:xfrm>
              <a:off x="1806576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56"/>
            <p:cNvSpPr>
              <a:spLocks noChangeArrowheads="1"/>
            </p:cNvSpPr>
            <p:nvPr/>
          </p:nvSpPr>
          <p:spPr bwMode="auto">
            <a:xfrm>
              <a:off x="21971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57"/>
            <p:cNvSpPr>
              <a:spLocks noChangeArrowheads="1"/>
            </p:cNvSpPr>
            <p:nvPr/>
          </p:nvSpPr>
          <p:spPr bwMode="auto">
            <a:xfrm>
              <a:off x="258603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58"/>
            <p:cNvSpPr>
              <a:spLocks noChangeArrowheads="1"/>
            </p:cNvSpPr>
            <p:nvPr/>
          </p:nvSpPr>
          <p:spPr bwMode="auto">
            <a:xfrm>
              <a:off x="29749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59"/>
            <p:cNvSpPr>
              <a:spLocks noChangeArrowheads="1"/>
            </p:cNvSpPr>
            <p:nvPr/>
          </p:nvSpPr>
          <p:spPr bwMode="auto">
            <a:xfrm>
              <a:off x="33639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60"/>
            <p:cNvSpPr>
              <a:spLocks noChangeArrowheads="1"/>
            </p:cNvSpPr>
            <p:nvPr/>
          </p:nvSpPr>
          <p:spPr bwMode="auto">
            <a:xfrm>
              <a:off x="3772210" y="2327239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61"/>
            <p:cNvSpPr>
              <a:spLocks noChangeArrowheads="1"/>
            </p:cNvSpPr>
            <p:nvPr/>
          </p:nvSpPr>
          <p:spPr bwMode="auto">
            <a:xfrm>
              <a:off x="41572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62"/>
            <p:cNvSpPr>
              <a:spLocks noChangeArrowheads="1"/>
            </p:cNvSpPr>
            <p:nvPr/>
          </p:nvSpPr>
          <p:spPr bwMode="auto">
            <a:xfrm>
              <a:off x="45323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163"/>
            <p:cNvSpPr>
              <a:spLocks noChangeArrowheads="1"/>
            </p:cNvSpPr>
            <p:nvPr/>
          </p:nvSpPr>
          <p:spPr bwMode="auto">
            <a:xfrm>
              <a:off x="49366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64"/>
            <p:cNvSpPr>
              <a:spLocks noChangeArrowheads="1"/>
            </p:cNvSpPr>
            <p:nvPr/>
          </p:nvSpPr>
          <p:spPr bwMode="auto">
            <a:xfrm>
              <a:off x="53117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165"/>
            <p:cNvSpPr>
              <a:spLocks noChangeArrowheads="1"/>
            </p:cNvSpPr>
            <p:nvPr/>
          </p:nvSpPr>
          <p:spPr bwMode="auto">
            <a:xfrm>
              <a:off x="5714552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166"/>
            <p:cNvSpPr>
              <a:spLocks noChangeArrowheads="1"/>
            </p:cNvSpPr>
            <p:nvPr/>
          </p:nvSpPr>
          <p:spPr bwMode="auto">
            <a:xfrm>
              <a:off x="61034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167"/>
            <p:cNvSpPr>
              <a:spLocks noChangeArrowheads="1"/>
            </p:cNvSpPr>
            <p:nvPr/>
          </p:nvSpPr>
          <p:spPr bwMode="auto">
            <a:xfrm>
              <a:off x="647858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68"/>
            <p:cNvSpPr>
              <a:spLocks noChangeArrowheads="1"/>
            </p:cNvSpPr>
            <p:nvPr/>
          </p:nvSpPr>
          <p:spPr bwMode="auto">
            <a:xfrm>
              <a:off x="6881616" y="23220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169"/>
            <p:cNvSpPr>
              <a:spLocks noChangeArrowheads="1"/>
            </p:cNvSpPr>
            <p:nvPr/>
          </p:nvSpPr>
          <p:spPr bwMode="auto">
            <a:xfrm>
              <a:off x="725805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170"/>
            <p:cNvSpPr>
              <a:spLocks noChangeArrowheads="1"/>
            </p:cNvSpPr>
            <p:nvPr/>
          </p:nvSpPr>
          <p:spPr bwMode="auto">
            <a:xfrm>
              <a:off x="766082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171"/>
            <p:cNvSpPr>
              <a:spLocks noChangeArrowheads="1"/>
            </p:cNvSpPr>
            <p:nvPr/>
          </p:nvSpPr>
          <p:spPr bwMode="auto">
            <a:xfrm>
              <a:off x="80375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172"/>
            <p:cNvSpPr>
              <a:spLocks noChangeArrowheads="1"/>
            </p:cNvSpPr>
            <p:nvPr/>
          </p:nvSpPr>
          <p:spPr bwMode="auto">
            <a:xfrm>
              <a:off x="84402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173"/>
            <p:cNvSpPr>
              <a:spLocks noChangeArrowheads="1"/>
            </p:cNvSpPr>
            <p:nvPr/>
          </p:nvSpPr>
          <p:spPr bwMode="auto">
            <a:xfrm>
              <a:off x="8815388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2492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6381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1042540" y="27078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14176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1806576" y="2693988"/>
              <a:ext cx="88900" cy="87313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219710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25860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29749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33639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3752851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190"/>
            <p:cNvSpPr>
              <a:spLocks noChangeArrowheads="1"/>
            </p:cNvSpPr>
            <p:nvPr/>
          </p:nvSpPr>
          <p:spPr bwMode="auto">
            <a:xfrm>
              <a:off x="4157215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191"/>
            <p:cNvSpPr>
              <a:spLocks noChangeArrowheads="1"/>
            </p:cNvSpPr>
            <p:nvPr/>
          </p:nvSpPr>
          <p:spPr bwMode="auto">
            <a:xfrm>
              <a:off x="45323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192"/>
            <p:cNvSpPr>
              <a:spLocks noChangeArrowheads="1"/>
            </p:cNvSpPr>
            <p:nvPr/>
          </p:nvSpPr>
          <p:spPr bwMode="auto">
            <a:xfrm>
              <a:off x="493667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93"/>
            <p:cNvSpPr>
              <a:spLocks noChangeArrowheads="1"/>
            </p:cNvSpPr>
            <p:nvPr/>
          </p:nvSpPr>
          <p:spPr bwMode="auto">
            <a:xfrm>
              <a:off x="53117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194"/>
            <p:cNvSpPr>
              <a:spLocks noChangeArrowheads="1"/>
            </p:cNvSpPr>
            <p:nvPr/>
          </p:nvSpPr>
          <p:spPr bwMode="auto">
            <a:xfrm>
              <a:off x="57007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95"/>
            <p:cNvSpPr>
              <a:spLocks noChangeArrowheads="1"/>
            </p:cNvSpPr>
            <p:nvPr/>
          </p:nvSpPr>
          <p:spPr bwMode="auto">
            <a:xfrm>
              <a:off x="60896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196"/>
            <p:cNvSpPr>
              <a:spLocks noChangeArrowheads="1"/>
            </p:cNvSpPr>
            <p:nvPr/>
          </p:nvSpPr>
          <p:spPr bwMode="auto">
            <a:xfrm>
              <a:off x="649242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197"/>
            <p:cNvSpPr>
              <a:spLocks noChangeArrowheads="1"/>
            </p:cNvSpPr>
            <p:nvPr/>
          </p:nvSpPr>
          <p:spPr bwMode="auto">
            <a:xfrm>
              <a:off x="6867526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198"/>
            <p:cNvSpPr>
              <a:spLocks noChangeArrowheads="1"/>
            </p:cNvSpPr>
            <p:nvPr/>
          </p:nvSpPr>
          <p:spPr bwMode="auto">
            <a:xfrm>
              <a:off x="72580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199"/>
            <p:cNvSpPr>
              <a:spLocks noChangeArrowheads="1"/>
            </p:cNvSpPr>
            <p:nvPr/>
          </p:nvSpPr>
          <p:spPr bwMode="auto">
            <a:xfrm>
              <a:off x="7666002" y="2713002"/>
              <a:ext cx="49285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00"/>
            <p:cNvSpPr>
              <a:spLocks noChangeArrowheads="1"/>
            </p:cNvSpPr>
            <p:nvPr/>
          </p:nvSpPr>
          <p:spPr bwMode="auto">
            <a:xfrm>
              <a:off x="8037513" y="2693988"/>
              <a:ext cx="87313" cy="873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01"/>
            <p:cNvSpPr>
              <a:spLocks noChangeArrowheads="1"/>
            </p:cNvSpPr>
            <p:nvPr/>
          </p:nvSpPr>
          <p:spPr bwMode="auto">
            <a:xfrm>
              <a:off x="84264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202"/>
            <p:cNvSpPr>
              <a:spLocks noChangeArrowheads="1"/>
            </p:cNvSpPr>
            <p:nvPr/>
          </p:nvSpPr>
          <p:spPr bwMode="auto">
            <a:xfrm>
              <a:off x="8829478" y="2707827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10"/>
            <p:cNvSpPr>
              <a:spLocks noChangeArrowheads="1"/>
            </p:cNvSpPr>
            <p:nvPr/>
          </p:nvSpPr>
          <p:spPr bwMode="auto">
            <a:xfrm>
              <a:off x="263077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1"/>
            <p:cNvSpPr>
              <a:spLocks noChangeArrowheads="1"/>
            </p:cNvSpPr>
            <p:nvPr/>
          </p:nvSpPr>
          <p:spPr bwMode="auto">
            <a:xfrm>
              <a:off x="6381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12"/>
            <p:cNvSpPr>
              <a:spLocks noChangeArrowheads="1"/>
            </p:cNvSpPr>
            <p:nvPr/>
          </p:nvSpPr>
          <p:spPr bwMode="auto">
            <a:xfrm>
              <a:off x="10287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13"/>
            <p:cNvSpPr>
              <a:spLocks noChangeArrowheads="1"/>
            </p:cNvSpPr>
            <p:nvPr/>
          </p:nvSpPr>
          <p:spPr bwMode="auto">
            <a:xfrm>
              <a:off x="14176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14"/>
            <p:cNvSpPr>
              <a:spLocks noChangeArrowheads="1"/>
            </p:cNvSpPr>
            <p:nvPr/>
          </p:nvSpPr>
          <p:spPr bwMode="auto">
            <a:xfrm>
              <a:off x="180657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15"/>
            <p:cNvSpPr>
              <a:spLocks noChangeArrowheads="1"/>
            </p:cNvSpPr>
            <p:nvPr/>
          </p:nvSpPr>
          <p:spPr bwMode="auto">
            <a:xfrm>
              <a:off x="21971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16"/>
            <p:cNvSpPr>
              <a:spLocks noChangeArrowheads="1"/>
            </p:cNvSpPr>
            <p:nvPr/>
          </p:nvSpPr>
          <p:spPr bwMode="auto">
            <a:xfrm>
              <a:off x="25860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17"/>
            <p:cNvSpPr>
              <a:spLocks noChangeArrowheads="1"/>
            </p:cNvSpPr>
            <p:nvPr/>
          </p:nvSpPr>
          <p:spPr bwMode="auto">
            <a:xfrm>
              <a:off x="29749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18"/>
            <p:cNvSpPr>
              <a:spLocks noChangeArrowheads="1"/>
            </p:cNvSpPr>
            <p:nvPr/>
          </p:nvSpPr>
          <p:spPr bwMode="auto">
            <a:xfrm>
              <a:off x="33639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19"/>
            <p:cNvSpPr>
              <a:spLocks noChangeArrowheads="1"/>
            </p:cNvSpPr>
            <p:nvPr/>
          </p:nvSpPr>
          <p:spPr bwMode="auto">
            <a:xfrm>
              <a:off x="3772210" y="3098764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20"/>
            <p:cNvSpPr>
              <a:spLocks noChangeArrowheads="1"/>
            </p:cNvSpPr>
            <p:nvPr/>
          </p:nvSpPr>
          <p:spPr bwMode="auto">
            <a:xfrm>
              <a:off x="41433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90" name="Oval 221"/>
            <p:cNvSpPr>
              <a:spLocks noChangeArrowheads="1"/>
            </p:cNvSpPr>
            <p:nvPr/>
          </p:nvSpPr>
          <p:spPr bwMode="auto">
            <a:xfrm>
              <a:off x="45323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22"/>
            <p:cNvSpPr>
              <a:spLocks noChangeArrowheads="1"/>
            </p:cNvSpPr>
            <p:nvPr/>
          </p:nvSpPr>
          <p:spPr bwMode="auto">
            <a:xfrm>
              <a:off x="49228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23"/>
            <p:cNvSpPr>
              <a:spLocks noChangeArrowheads="1"/>
            </p:cNvSpPr>
            <p:nvPr/>
          </p:nvSpPr>
          <p:spPr bwMode="auto">
            <a:xfrm>
              <a:off x="53117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24"/>
            <p:cNvSpPr>
              <a:spLocks noChangeArrowheads="1"/>
            </p:cNvSpPr>
            <p:nvPr/>
          </p:nvSpPr>
          <p:spPr bwMode="auto">
            <a:xfrm>
              <a:off x="57007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25"/>
            <p:cNvSpPr>
              <a:spLocks noChangeArrowheads="1"/>
            </p:cNvSpPr>
            <p:nvPr/>
          </p:nvSpPr>
          <p:spPr bwMode="auto">
            <a:xfrm>
              <a:off x="6089651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26"/>
            <p:cNvSpPr>
              <a:spLocks noChangeArrowheads="1"/>
            </p:cNvSpPr>
            <p:nvPr/>
          </p:nvSpPr>
          <p:spPr bwMode="auto">
            <a:xfrm>
              <a:off x="64785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27"/>
            <p:cNvSpPr>
              <a:spLocks noChangeArrowheads="1"/>
            </p:cNvSpPr>
            <p:nvPr/>
          </p:nvSpPr>
          <p:spPr bwMode="auto">
            <a:xfrm>
              <a:off x="686752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28"/>
            <p:cNvSpPr>
              <a:spLocks noChangeArrowheads="1"/>
            </p:cNvSpPr>
            <p:nvPr/>
          </p:nvSpPr>
          <p:spPr bwMode="auto">
            <a:xfrm>
              <a:off x="7271890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29"/>
            <p:cNvSpPr>
              <a:spLocks noChangeArrowheads="1"/>
            </p:cNvSpPr>
            <p:nvPr/>
          </p:nvSpPr>
          <p:spPr bwMode="auto">
            <a:xfrm>
              <a:off x="76469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30"/>
            <p:cNvSpPr>
              <a:spLocks noChangeArrowheads="1"/>
            </p:cNvSpPr>
            <p:nvPr/>
          </p:nvSpPr>
          <p:spPr bwMode="auto">
            <a:xfrm>
              <a:off x="8051352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31"/>
            <p:cNvSpPr>
              <a:spLocks noChangeArrowheads="1"/>
            </p:cNvSpPr>
            <p:nvPr/>
          </p:nvSpPr>
          <p:spPr bwMode="auto">
            <a:xfrm>
              <a:off x="842645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32"/>
            <p:cNvSpPr>
              <a:spLocks noChangeArrowheads="1"/>
            </p:cNvSpPr>
            <p:nvPr/>
          </p:nvSpPr>
          <p:spPr bwMode="auto">
            <a:xfrm>
              <a:off x="8815388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39"/>
            <p:cNvSpPr>
              <a:spLocks noChangeArrowheads="1"/>
            </p:cNvSpPr>
            <p:nvPr/>
          </p:nvSpPr>
          <p:spPr bwMode="auto">
            <a:xfrm>
              <a:off x="268252" y="3486114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40"/>
            <p:cNvSpPr>
              <a:spLocks noChangeArrowheads="1"/>
            </p:cNvSpPr>
            <p:nvPr/>
          </p:nvSpPr>
          <p:spPr bwMode="auto">
            <a:xfrm>
              <a:off x="6520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41"/>
            <p:cNvSpPr>
              <a:spLocks noChangeArrowheads="1"/>
            </p:cNvSpPr>
            <p:nvPr/>
          </p:nvSpPr>
          <p:spPr bwMode="auto">
            <a:xfrm>
              <a:off x="10287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42"/>
            <p:cNvSpPr>
              <a:spLocks noChangeArrowheads="1"/>
            </p:cNvSpPr>
            <p:nvPr/>
          </p:nvSpPr>
          <p:spPr bwMode="auto">
            <a:xfrm>
              <a:off x="1431477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43"/>
            <p:cNvSpPr>
              <a:spLocks noChangeArrowheads="1"/>
            </p:cNvSpPr>
            <p:nvPr/>
          </p:nvSpPr>
          <p:spPr bwMode="auto">
            <a:xfrm>
              <a:off x="180657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44"/>
            <p:cNvSpPr>
              <a:spLocks noChangeArrowheads="1"/>
            </p:cNvSpPr>
            <p:nvPr/>
          </p:nvSpPr>
          <p:spPr bwMode="auto">
            <a:xfrm>
              <a:off x="21971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45"/>
            <p:cNvSpPr>
              <a:spLocks noChangeArrowheads="1"/>
            </p:cNvSpPr>
            <p:nvPr/>
          </p:nvSpPr>
          <p:spPr bwMode="auto">
            <a:xfrm>
              <a:off x="25860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46"/>
            <p:cNvSpPr>
              <a:spLocks noChangeArrowheads="1"/>
            </p:cNvSpPr>
            <p:nvPr/>
          </p:nvSpPr>
          <p:spPr bwMode="auto">
            <a:xfrm>
              <a:off x="29749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47"/>
            <p:cNvSpPr>
              <a:spLocks noChangeArrowheads="1"/>
            </p:cNvSpPr>
            <p:nvPr/>
          </p:nvSpPr>
          <p:spPr bwMode="auto">
            <a:xfrm>
              <a:off x="33639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48"/>
            <p:cNvSpPr>
              <a:spLocks noChangeArrowheads="1"/>
            </p:cNvSpPr>
            <p:nvPr/>
          </p:nvSpPr>
          <p:spPr bwMode="auto">
            <a:xfrm>
              <a:off x="3752851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49"/>
            <p:cNvSpPr>
              <a:spLocks noChangeArrowheads="1"/>
            </p:cNvSpPr>
            <p:nvPr/>
          </p:nvSpPr>
          <p:spPr bwMode="auto">
            <a:xfrm>
              <a:off x="41433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50"/>
            <p:cNvSpPr>
              <a:spLocks noChangeArrowheads="1"/>
            </p:cNvSpPr>
            <p:nvPr/>
          </p:nvSpPr>
          <p:spPr bwMode="auto">
            <a:xfrm>
              <a:off x="45323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51"/>
            <p:cNvSpPr>
              <a:spLocks noChangeArrowheads="1"/>
            </p:cNvSpPr>
            <p:nvPr/>
          </p:nvSpPr>
          <p:spPr bwMode="auto">
            <a:xfrm>
              <a:off x="49228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52"/>
            <p:cNvSpPr>
              <a:spLocks noChangeArrowheads="1"/>
            </p:cNvSpPr>
            <p:nvPr/>
          </p:nvSpPr>
          <p:spPr bwMode="auto">
            <a:xfrm>
              <a:off x="53256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53"/>
            <p:cNvSpPr>
              <a:spLocks noChangeArrowheads="1"/>
            </p:cNvSpPr>
            <p:nvPr/>
          </p:nvSpPr>
          <p:spPr bwMode="auto">
            <a:xfrm>
              <a:off x="57007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54"/>
            <p:cNvSpPr>
              <a:spLocks noChangeArrowheads="1"/>
            </p:cNvSpPr>
            <p:nvPr/>
          </p:nvSpPr>
          <p:spPr bwMode="auto">
            <a:xfrm>
              <a:off x="608965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55"/>
            <p:cNvSpPr>
              <a:spLocks noChangeArrowheads="1"/>
            </p:cNvSpPr>
            <p:nvPr/>
          </p:nvSpPr>
          <p:spPr bwMode="auto">
            <a:xfrm>
              <a:off x="64785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56"/>
            <p:cNvSpPr>
              <a:spLocks noChangeArrowheads="1"/>
            </p:cNvSpPr>
            <p:nvPr/>
          </p:nvSpPr>
          <p:spPr bwMode="auto">
            <a:xfrm>
              <a:off x="686752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57"/>
            <p:cNvSpPr>
              <a:spLocks noChangeArrowheads="1"/>
            </p:cNvSpPr>
            <p:nvPr/>
          </p:nvSpPr>
          <p:spPr bwMode="auto">
            <a:xfrm>
              <a:off x="7258051" y="3467100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58"/>
            <p:cNvSpPr>
              <a:spLocks noChangeArrowheads="1"/>
            </p:cNvSpPr>
            <p:nvPr/>
          </p:nvSpPr>
          <p:spPr bwMode="auto">
            <a:xfrm>
              <a:off x="76469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59"/>
            <p:cNvSpPr>
              <a:spLocks noChangeArrowheads="1"/>
            </p:cNvSpPr>
            <p:nvPr/>
          </p:nvSpPr>
          <p:spPr bwMode="auto">
            <a:xfrm>
              <a:off x="80375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60"/>
            <p:cNvSpPr>
              <a:spLocks noChangeArrowheads="1"/>
            </p:cNvSpPr>
            <p:nvPr/>
          </p:nvSpPr>
          <p:spPr bwMode="auto">
            <a:xfrm>
              <a:off x="8440290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61"/>
            <p:cNvSpPr>
              <a:spLocks noChangeArrowheads="1"/>
            </p:cNvSpPr>
            <p:nvPr/>
          </p:nvSpPr>
          <p:spPr bwMode="auto">
            <a:xfrm>
              <a:off x="8834747" y="3486114"/>
              <a:ext cx="50182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68"/>
            <p:cNvSpPr>
              <a:spLocks noChangeArrowheads="1"/>
            </p:cNvSpPr>
            <p:nvPr/>
          </p:nvSpPr>
          <p:spPr bwMode="auto">
            <a:xfrm>
              <a:off x="2492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69"/>
            <p:cNvSpPr>
              <a:spLocks noChangeArrowheads="1"/>
            </p:cNvSpPr>
            <p:nvPr/>
          </p:nvSpPr>
          <p:spPr bwMode="auto">
            <a:xfrm>
              <a:off x="657226" y="3852863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7" name="Oval 270"/>
            <p:cNvSpPr>
              <a:spLocks noChangeArrowheads="1"/>
            </p:cNvSpPr>
            <p:nvPr/>
          </p:nvSpPr>
          <p:spPr bwMode="auto">
            <a:xfrm>
              <a:off x="104254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71"/>
            <p:cNvSpPr>
              <a:spLocks noChangeArrowheads="1"/>
            </p:cNvSpPr>
            <p:nvPr/>
          </p:nvSpPr>
          <p:spPr bwMode="auto">
            <a:xfrm>
              <a:off x="14176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72"/>
            <p:cNvSpPr>
              <a:spLocks noChangeArrowheads="1"/>
            </p:cNvSpPr>
            <p:nvPr/>
          </p:nvSpPr>
          <p:spPr bwMode="auto">
            <a:xfrm>
              <a:off x="180657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73"/>
            <p:cNvSpPr>
              <a:spLocks noChangeArrowheads="1"/>
            </p:cNvSpPr>
            <p:nvPr/>
          </p:nvSpPr>
          <p:spPr bwMode="auto">
            <a:xfrm>
              <a:off x="2197101" y="3852863"/>
              <a:ext cx="87313" cy="88900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74"/>
            <p:cNvSpPr>
              <a:spLocks noChangeArrowheads="1"/>
            </p:cNvSpPr>
            <p:nvPr/>
          </p:nvSpPr>
          <p:spPr bwMode="auto">
            <a:xfrm>
              <a:off x="25860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75"/>
            <p:cNvSpPr>
              <a:spLocks noChangeArrowheads="1"/>
            </p:cNvSpPr>
            <p:nvPr/>
          </p:nvSpPr>
          <p:spPr bwMode="auto">
            <a:xfrm>
              <a:off x="29749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76"/>
            <p:cNvSpPr>
              <a:spLocks noChangeArrowheads="1"/>
            </p:cNvSpPr>
            <p:nvPr/>
          </p:nvSpPr>
          <p:spPr bwMode="auto">
            <a:xfrm>
              <a:off x="3363913" y="3852863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77"/>
            <p:cNvSpPr>
              <a:spLocks noChangeArrowheads="1"/>
            </p:cNvSpPr>
            <p:nvPr/>
          </p:nvSpPr>
          <p:spPr bwMode="auto">
            <a:xfrm>
              <a:off x="3752851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78"/>
            <p:cNvSpPr>
              <a:spLocks noChangeArrowheads="1"/>
            </p:cNvSpPr>
            <p:nvPr/>
          </p:nvSpPr>
          <p:spPr bwMode="auto">
            <a:xfrm>
              <a:off x="41433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79"/>
            <p:cNvSpPr>
              <a:spLocks noChangeArrowheads="1"/>
            </p:cNvSpPr>
            <p:nvPr/>
          </p:nvSpPr>
          <p:spPr bwMode="auto">
            <a:xfrm>
              <a:off x="45323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80"/>
            <p:cNvSpPr>
              <a:spLocks noChangeArrowheads="1"/>
            </p:cNvSpPr>
            <p:nvPr/>
          </p:nvSpPr>
          <p:spPr bwMode="auto">
            <a:xfrm>
              <a:off x="49228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81"/>
            <p:cNvSpPr>
              <a:spLocks noChangeArrowheads="1"/>
            </p:cNvSpPr>
            <p:nvPr/>
          </p:nvSpPr>
          <p:spPr bwMode="auto">
            <a:xfrm>
              <a:off x="53117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82"/>
            <p:cNvSpPr>
              <a:spLocks noChangeArrowheads="1"/>
            </p:cNvSpPr>
            <p:nvPr/>
          </p:nvSpPr>
          <p:spPr bwMode="auto">
            <a:xfrm>
              <a:off x="57007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83"/>
            <p:cNvSpPr>
              <a:spLocks noChangeArrowheads="1"/>
            </p:cNvSpPr>
            <p:nvPr/>
          </p:nvSpPr>
          <p:spPr bwMode="auto">
            <a:xfrm>
              <a:off x="6089651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84"/>
            <p:cNvSpPr>
              <a:spLocks noChangeArrowheads="1"/>
            </p:cNvSpPr>
            <p:nvPr/>
          </p:nvSpPr>
          <p:spPr bwMode="auto">
            <a:xfrm>
              <a:off x="647858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85"/>
            <p:cNvSpPr>
              <a:spLocks noChangeArrowheads="1"/>
            </p:cNvSpPr>
            <p:nvPr/>
          </p:nvSpPr>
          <p:spPr bwMode="auto">
            <a:xfrm>
              <a:off x="686752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86"/>
            <p:cNvSpPr>
              <a:spLocks noChangeArrowheads="1"/>
            </p:cNvSpPr>
            <p:nvPr/>
          </p:nvSpPr>
          <p:spPr bwMode="auto">
            <a:xfrm>
              <a:off x="7277065" y="3872222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87"/>
            <p:cNvSpPr>
              <a:spLocks noChangeArrowheads="1"/>
            </p:cNvSpPr>
            <p:nvPr/>
          </p:nvSpPr>
          <p:spPr bwMode="auto">
            <a:xfrm>
              <a:off x="7660827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288"/>
            <p:cNvSpPr>
              <a:spLocks noChangeArrowheads="1"/>
            </p:cNvSpPr>
            <p:nvPr/>
          </p:nvSpPr>
          <p:spPr bwMode="auto">
            <a:xfrm>
              <a:off x="80375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289"/>
            <p:cNvSpPr>
              <a:spLocks noChangeArrowheads="1"/>
            </p:cNvSpPr>
            <p:nvPr/>
          </p:nvSpPr>
          <p:spPr bwMode="auto">
            <a:xfrm>
              <a:off x="844029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290"/>
            <p:cNvSpPr>
              <a:spLocks noChangeArrowheads="1"/>
            </p:cNvSpPr>
            <p:nvPr/>
          </p:nvSpPr>
          <p:spPr bwMode="auto">
            <a:xfrm>
              <a:off x="8815388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297"/>
            <p:cNvSpPr>
              <a:spLocks noChangeArrowheads="1"/>
            </p:cNvSpPr>
            <p:nvPr/>
          </p:nvSpPr>
          <p:spPr bwMode="auto">
            <a:xfrm>
              <a:off x="26825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298"/>
            <p:cNvSpPr>
              <a:spLocks noChangeArrowheads="1"/>
            </p:cNvSpPr>
            <p:nvPr/>
          </p:nvSpPr>
          <p:spPr bwMode="auto">
            <a:xfrm>
              <a:off x="6381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299"/>
            <p:cNvSpPr>
              <a:spLocks noChangeArrowheads="1"/>
            </p:cNvSpPr>
            <p:nvPr/>
          </p:nvSpPr>
          <p:spPr bwMode="auto">
            <a:xfrm>
              <a:off x="10287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0"/>
            <p:cNvSpPr>
              <a:spLocks noChangeArrowheads="1"/>
            </p:cNvSpPr>
            <p:nvPr/>
          </p:nvSpPr>
          <p:spPr bwMode="auto">
            <a:xfrm>
              <a:off x="14176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1"/>
            <p:cNvSpPr>
              <a:spLocks noChangeArrowheads="1"/>
            </p:cNvSpPr>
            <p:nvPr/>
          </p:nvSpPr>
          <p:spPr bwMode="auto">
            <a:xfrm>
              <a:off x="1806576" y="4238625"/>
              <a:ext cx="88900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2"/>
            <p:cNvSpPr>
              <a:spLocks noChangeArrowheads="1"/>
            </p:cNvSpPr>
            <p:nvPr/>
          </p:nvSpPr>
          <p:spPr bwMode="auto">
            <a:xfrm>
              <a:off x="21971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3"/>
            <p:cNvSpPr>
              <a:spLocks noChangeArrowheads="1"/>
            </p:cNvSpPr>
            <p:nvPr/>
          </p:nvSpPr>
          <p:spPr bwMode="auto">
            <a:xfrm>
              <a:off x="2607292" y="4260265"/>
              <a:ext cx="44805" cy="45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04"/>
            <p:cNvSpPr>
              <a:spLocks noChangeArrowheads="1"/>
            </p:cNvSpPr>
            <p:nvPr/>
          </p:nvSpPr>
          <p:spPr bwMode="auto">
            <a:xfrm>
              <a:off x="29749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05"/>
            <p:cNvSpPr>
              <a:spLocks noChangeArrowheads="1"/>
            </p:cNvSpPr>
            <p:nvPr/>
          </p:nvSpPr>
          <p:spPr bwMode="auto">
            <a:xfrm>
              <a:off x="33639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06"/>
            <p:cNvSpPr>
              <a:spLocks noChangeArrowheads="1"/>
            </p:cNvSpPr>
            <p:nvPr/>
          </p:nvSpPr>
          <p:spPr bwMode="auto">
            <a:xfrm>
              <a:off x="3752851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07"/>
            <p:cNvSpPr>
              <a:spLocks noChangeArrowheads="1"/>
            </p:cNvSpPr>
            <p:nvPr/>
          </p:nvSpPr>
          <p:spPr bwMode="auto">
            <a:xfrm>
              <a:off x="41433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08"/>
            <p:cNvSpPr>
              <a:spLocks noChangeArrowheads="1"/>
            </p:cNvSpPr>
            <p:nvPr/>
          </p:nvSpPr>
          <p:spPr bwMode="auto">
            <a:xfrm>
              <a:off x="45323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09"/>
            <p:cNvSpPr>
              <a:spLocks noChangeArrowheads="1"/>
            </p:cNvSpPr>
            <p:nvPr/>
          </p:nvSpPr>
          <p:spPr bwMode="auto">
            <a:xfrm>
              <a:off x="49228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0"/>
            <p:cNvSpPr>
              <a:spLocks noChangeArrowheads="1"/>
            </p:cNvSpPr>
            <p:nvPr/>
          </p:nvSpPr>
          <p:spPr bwMode="auto">
            <a:xfrm>
              <a:off x="5325615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1"/>
            <p:cNvSpPr>
              <a:spLocks noChangeArrowheads="1"/>
            </p:cNvSpPr>
            <p:nvPr/>
          </p:nvSpPr>
          <p:spPr bwMode="auto">
            <a:xfrm>
              <a:off x="5719727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2"/>
            <p:cNvSpPr>
              <a:spLocks noChangeArrowheads="1"/>
            </p:cNvSpPr>
            <p:nvPr/>
          </p:nvSpPr>
          <p:spPr bwMode="auto">
            <a:xfrm>
              <a:off x="60896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3"/>
            <p:cNvSpPr>
              <a:spLocks noChangeArrowheads="1"/>
            </p:cNvSpPr>
            <p:nvPr/>
          </p:nvSpPr>
          <p:spPr bwMode="auto">
            <a:xfrm>
              <a:off x="649760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14"/>
            <p:cNvSpPr>
              <a:spLocks noChangeArrowheads="1"/>
            </p:cNvSpPr>
            <p:nvPr/>
          </p:nvSpPr>
          <p:spPr bwMode="auto">
            <a:xfrm>
              <a:off x="6867526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15"/>
            <p:cNvSpPr>
              <a:spLocks noChangeArrowheads="1"/>
            </p:cNvSpPr>
            <p:nvPr/>
          </p:nvSpPr>
          <p:spPr bwMode="auto">
            <a:xfrm>
              <a:off x="7271890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16"/>
            <p:cNvSpPr>
              <a:spLocks noChangeArrowheads="1"/>
            </p:cNvSpPr>
            <p:nvPr/>
          </p:nvSpPr>
          <p:spPr bwMode="auto">
            <a:xfrm>
              <a:off x="764698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17"/>
            <p:cNvSpPr>
              <a:spLocks noChangeArrowheads="1"/>
            </p:cNvSpPr>
            <p:nvPr/>
          </p:nvSpPr>
          <p:spPr bwMode="auto">
            <a:xfrm>
              <a:off x="80375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18"/>
            <p:cNvSpPr>
              <a:spLocks noChangeArrowheads="1"/>
            </p:cNvSpPr>
            <p:nvPr/>
          </p:nvSpPr>
          <p:spPr bwMode="auto">
            <a:xfrm>
              <a:off x="84264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19"/>
            <p:cNvSpPr>
              <a:spLocks noChangeArrowheads="1"/>
            </p:cNvSpPr>
            <p:nvPr/>
          </p:nvSpPr>
          <p:spPr bwMode="auto">
            <a:xfrm>
              <a:off x="8815388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/>
            <p:cNvSpPr>
              <a:spLocks noChangeArrowheads="1"/>
            </p:cNvSpPr>
            <p:nvPr/>
          </p:nvSpPr>
          <p:spPr bwMode="auto">
            <a:xfrm>
              <a:off x="2492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/>
            <p:cNvSpPr>
              <a:spLocks noChangeArrowheads="1"/>
            </p:cNvSpPr>
            <p:nvPr/>
          </p:nvSpPr>
          <p:spPr bwMode="auto">
            <a:xfrm>
              <a:off x="6381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/>
            <p:cNvSpPr>
              <a:spLocks noChangeArrowheads="1"/>
            </p:cNvSpPr>
            <p:nvPr/>
          </p:nvSpPr>
          <p:spPr bwMode="auto">
            <a:xfrm>
              <a:off x="1042540" y="4641402"/>
              <a:ext cx="59635" cy="596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/>
            <p:cNvSpPr>
              <a:spLocks noChangeArrowheads="1"/>
            </p:cNvSpPr>
            <p:nvPr/>
          </p:nvSpPr>
          <p:spPr bwMode="auto">
            <a:xfrm>
              <a:off x="14176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/>
            <p:cNvSpPr>
              <a:spLocks noChangeArrowheads="1"/>
            </p:cNvSpPr>
            <p:nvPr/>
          </p:nvSpPr>
          <p:spPr bwMode="auto">
            <a:xfrm>
              <a:off x="1828216" y="4648817"/>
              <a:ext cx="45620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/>
            <p:cNvSpPr>
              <a:spLocks noChangeArrowheads="1"/>
            </p:cNvSpPr>
            <p:nvPr/>
          </p:nvSpPr>
          <p:spPr bwMode="auto">
            <a:xfrm>
              <a:off x="2197101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/>
            <p:cNvSpPr>
              <a:spLocks noChangeArrowheads="1"/>
            </p:cNvSpPr>
            <p:nvPr/>
          </p:nvSpPr>
          <p:spPr bwMode="auto">
            <a:xfrm>
              <a:off x="25860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/>
            <p:cNvSpPr>
              <a:spLocks noChangeArrowheads="1"/>
            </p:cNvSpPr>
            <p:nvPr/>
          </p:nvSpPr>
          <p:spPr bwMode="auto">
            <a:xfrm>
              <a:off x="29749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/>
            <p:cNvSpPr>
              <a:spLocks noChangeArrowheads="1"/>
            </p:cNvSpPr>
            <p:nvPr/>
          </p:nvSpPr>
          <p:spPr bwMode="auto">
            <a:xfrm>
              <a:off x="3385167" y="4648817"/>
              <a:ext cx="44805" cy="4480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/>
            <p:cNvSpPr>
              <a:spLocks noChangeArrowheads="1"/>
            </p:cNvSpPr>
            <p:nvPr/>
          </p:nvSpPr>
          <p:spPr bwMode="auto">
            <a:xfrm>
              <a:off x="3766941" y="4641402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/>
            <p:cNvSpPr>
              <a:spLocks noChangeArrowheads="1"/>
            </p:cNvSpPr>
            <p:nvPr/>
          </p:nvSpPr>
          <p:spPr bwMode="auto">
            <a:xfrm>
              <a:off x="41433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/>
            <p:cNvSpPr>
              <a:spLocks noChangeArrowheads="1"/>
            </p:cNvSpPr>
            <p:nvPr/>
          </p:nvSpPr>
          <p:spPr bwMode="auto">
            <a:xfrm>
              <a:off x="4546152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/>
            <p:cNvSpPr>
              <a:spLocks noChangeArrowheads="1"/>
            </p:cNvSpPr>
            <p:nvPr/>
          </p:nvSpPr>
          <p:spPr bwMode="auto">
            <a:xfrm>
              <a:off x="49228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/>
            <p:cNvSpPr>
              <a:spLocks noChangeArrowheads="1"/>
            </p:cNvSpPr>
            <p:nvPr/>
          </p:nvSpPr>
          <p:spPr bwMode="auto">
            <a:xfrm>
              <a:off x="5330790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/>
            <p:cNvSpPr>
              <a:spLocks noChangeArrowheads="1"/>
            </p:cNvSpPr>
            <p:nvPr/>
          </p:nvSpPr>
          <p:spPr bwMode="auto">
            <a:xfrm>
              <a:off x="57007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/>
            <p:cNvSpPr>
              <a:spLocks noChangeArrowheads="1"/>
            </p:cNvSpPr>
            <p:nvPr/>
          </p:nvSpPr>
          <p:spPr bwMode="auto">
            <a:xfrm>
              <a:off x="61034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/>
            <p:cNvSpPr>
              <a:spLocks noChangeArrowheads="1"/>
            </p:cNvSpPr>
            <p:nvPr/>
          </p:nvSpPr>
          <p:spPr bwMode="auto">
            <a:xfrm>
              <a:off x="647858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/>
            <p:cNvSpPr>
              <a:spLocks noChangeArrowheads="1"/>
            </p:cNvSpPr>
            <p:nvPr/>
          </p:nvSpPr>
          <p:spPr bwMode="auto">
            <a:xfrm>
              <a:off x="6867526" y="4627563"/>
              <a:ext cx="88900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/>
            <p:cNvSpPr>
              <a:spLocks noChangeArrowheads="1"/>
            </p:cNvSpPr>
            <p:nvPr/>
          </p:nvSpPr>
          <p:spPr bwMode="auto">
            <a:xfrm>
              <a:off x="72718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/>
            <p:cNvSpPr>
              <a:spLocks noChangeArrowheads="1"/>
            </p:cNvSpPr>
            <p:nvPr/>
          </p:nvSpPr>
          <p:spPr bwMode="auto">
            <a:xfrm>
              <a:off x="7666002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/>
            <p:cNvSpPr>
              <a:spLocks noChangeArrowheads="1"/>
            </p:cNvSpPr>
            <p:nvPr/>
          </p:nvSpPr>
          <p:spPr bwMode="auto">
            <a:xfrm>
              <a:off x="80375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/>
            <p:cNvSpPr>
              <a:spLocks noChangeArrowheads="1"/>
            </p:cNvSpPr>
            <p:nvPr/>
          </p:nvSpPr>
          <p:spPr bwMode="auto">
            <a:xfrm>
              <a:off x="84402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/>
            <p:cNvSpPr>
              <a:spLocks noChangeArrowheads="1"/>
            </p:cNvSpPr>
            <p:nvPr/>
          </p:nvSpPr>
          <p:spPr bwMode="auto">
            <a:xfrm>
              <a:off x="8815388" y="4627563"/>
              <a:ext cx="88900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55"/>
            <p:cNvSpPr>
              <a:spLocks noChangeArrowheads="1"/>
            </p:cNvSpPr>
            <p:nvPr/>
          </p:nvSpPr>
          <p:spPr bwMode="auto">
            <a:xfrm>
              <a:off x="263077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6"/>
            <p:cNvSpPr>
              <a:spLocks noChangeArrowheads="1"/>
            </p:cNvSpPr>
            <p:nvPr/>
          </p:nvSpPr>
          <p:spPr bwMode="auto">
            <a:xfrm>
              <a:off x="6381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7"/>
            <p:cNvSpPr>
              <a:spLocks noChangeArrowheads="1"/>
            </p:cNvSpPr>
            <p:nvPr/>
          </p:nvSpPr>
          <p:spPr bwMode="auto">
            <a:xfrm>
              <a:off x="1042540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8"/>
            <p:cNvSpPr>
              <a:spLocks noChangeArrowheads="1"/>
            </p:cNvSpPr>
            <p:nvPr/>
          </p:nvSpPr>
          <p:spPr bwMode="auto">
            <a:xfrm>
              <a:off x="14176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9"/>
            <p:cNvSpPr>
              <a:spLocks noChangeArrowheads="1"/>
            </p:cNvSpPr>
            <p:nvPr/>
          </p:nvSpPr>
          <p:spPr bwMode="auto">
            <a:xfrm>
              <a:off x="180657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60"/>
            <p:cNvSpPr>
              <a:spLocks noChangeArrowheads="1"/>
            </p:cNvSpPr>
            <p:nvPr/>
          </p:nvSpPr>
          <p:spPr bwMode="auto">
            <a:xfrm>
              <a:off x="219710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61"/>
            <p:cNvSpPr>
              <a:spLocks noChangeArrowheads="1"/>
            </p:cNvSpPr>
            <p:nvPr/>
          </p:nvSpPr>
          <p:spPr bwMode="auto">
            <a:xfrm>
              <a:off x="2607292" y="5034579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362"/>
            <p:cNvSpPr>
              <a:spLocks noChangeArrowheads="1"/>
            </p:cNvSpPr>
            <p:nvPr/>
          </p:nvSpPr>
          <p:spPr bwMode="auto">
            <a:xfrm>
              <a:off x="29749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363"/>
            <p:cNvSpPr>
              <a:spLocks noChangeArrowheads="1"/>
            </p:cNvSpPr>
            <p:nvPr/>
          </p:nvSpPr>
          <p:spPr bwMode="auto">
            <a:xfrm>
              <a:off x="33639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364"/>
            <p:cNvSpPr>
              <a:spLocks noChangeArrowheads="1"/>
            </p:cNvSpPr>
            <p:nvPr/>
          </p:nvSpPr>
          <p:spPr bwMode="auto">
            <a:xfrm>
              <a:off x="3752851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365"/>
            <p:cNvSpPr>
              <a:spLocks noChangeArrowheads="1"/>
            </p:cNvSpPr>
            <p:nvPr/>
          </p:nvSpPr>
          <p:spPr bwMode="auto">
            <a:xfrm>
              <a:off x="4162390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366"/>
            <p:cNvSpPr>
              <a:spLocks noChangeArrowheads="1"/>
            </p:cNvSpPr>
            <p:nvPr/>
          </p:nvSpPr>
          <p:spPr bwMode="auto">
            <a:xfrm>
              <a:off x="45323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367"/>
            <p:cNvSpPr>
              <a:spLocks noChangeArrowheads="1"/>
            </p:cNvSpPr>
            <p:nvPr/>
          </p:nvSpPr>
          <p:spPr bwMode="auto">
            <a:xfrm>
              <a:off x="49228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368"/>
            <p:cNvSpPr>
              <a:spLocks noChangeArrowheads="1"/>
            </p:cNvSpPr>
            <p:nvPr/>
          </p:nvSpPr>
          <p:spPr bwMode="auto">
            <a:xfrm>
              <a:off x="5325615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369"/>
            <p:cNvSpPr>
              <a:spLocks noChangeArrowheads="1"/>
            </p:cNvSpPr>
            <p:nvPr/>
          </p:nvSpPr>
          <p:spPr bwMode="auto">
            <a:xfrm>
              <a:off x="57007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370"/>
            <p:cNvSpPr>
              <a:spLocks noChangeArrowheads="1"/>
            </p:cNvSpPr>
            <p:nvPr/>
          </p:nvSpPr>
          <p:spPr bwMode="auto">
            <a:xfrm>
              <a:off x="6108665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371"/>
            <p:cNvSpPr>
              <a:spLocks noChangeArrowheads="1"/>
            </p:cNvSpPr>
            <p:nvPr/>
          </p:nvSpPr>
          <p:spPr bwMode="auto">
            <a:xfrm>
              <a:off x="64785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372"/>
            <p:cNvSpPr>
              <a:spLocks noChangeArrowheads="1"/>
            </p:cNvSpPr>
            <p:nvPr/>
          </p:nvSpPr>
          <p:spPr bwMode="auto">
            <a:xfrm>
              <a:off x="686752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373"/>
            <p:cNvSpPr>
              <a:spLocks noChangeArrowheads="1"/>
            </p:cNvSpPr>
            <p:nvPr/>
          </p:nvSpPr>
          <p:spPr bwMode="auto">
            <a:xfrm>
              <a:off x="725805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374"/>
            <p:cNvSpPr>
              <a:spLocks noChangeArrowheads="1"/>
            </p:cNvSpPr>
            <p:nvPr/>
          </p:nvSpPr>
          <p:spPr bwMode="auto">
            <a:xfrm>
              <a:off x="76469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375"/>
            <p:cNvSpPr>
              <a:spLocks noChangeArrowheads="1"/>
            </p:cNvSpPr>
            <p:nvPr/>
          </p:nvSpPr>
          <p:spPr bwMode="auto">
            <a:xfrm>
              <a:off x="80375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377"/>
            <p:cNvSpPr>
              <a:spLocks noChangeArrowheads="1"/>
            </p:cNvSpPr>
            <p:nvPr/>
          </p:nvSpPr>
          <p:spPr bwMode="auto">
            <a:xfrm>
              <a:off x="8829478" y="50271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384"/>
            <p:cNvSpPr>
              <a:spLocks noChangeArrowheads="1"/>
            </p:cNvSpPr>
            <p:nvPr/>
          </p:nvSpPr>
          <p:spPr bwMode="auto">
            <a:xfrm>
              <a:off x="263077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385"/>
            <p:cNvSpPr>
              <a:spLocks noChangeArrowheads="1"/>
            </p:cNvSpPr>
            <p:nvPr/>
          </p:nvSpPr>
          <p:spPr bwMode="auto">
            <a:xfrm>
              <a:off x="6381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386"/>
            <p:cNvSpPr>
              <a:spLocks noChangeArrowheads="1"/>
            </p:cNvSpPr>
            <p:nvPr/>
          </p:nvSpPr>
          <p:spPr bwMode="auto">
            <a:xfrm>
              <a:off x="102870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387"/>
            <p:cNvSpPr>
              <a:spLocks noChangeArrowheads="1"/>
            </p:cNvSpPr>
            <p:nvPr/>
          </p:nvSpPr>
          <p:spPr bwMode="auto">
            <a:xfrm>
              <a:off x="1450527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388"/>
            <p:cNvSpPr>
              <a:spLocks noChangeArrowheads="1"/>
            </p:cNvSpPr>
            <p:nvPr/>
          </p:nvSpPr>
          <p:spPr bwMode="auto">
            <a:xfrm>
              <a:off x="180657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389"/>
            <p:cNvSpPr>
              <a:spLocks noChangeArrowheads="1"/>
            </p:cNvSpPr>
            <p:nvPr/>
          </p:nvSpPr>
          <p:spPr bwMode="auto">
            <a:xfrm>
              <a:off x="2218355" y="5420342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390"/>
            <p:cNvSpPr>
              <a:spLocks noChangeArrowheads="1"/>
            </p:cNvSpPr>
            <p:nvPr/>
          </p:nvSpPr>
          <p:spPr bwMode="auto">
            <a:xfrm>
              <a:off x="25860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391"/>
            <p:cNvSpPr>
              <a:spLocks noChangeArrowheads="1"/>
            </p:cNvSpPr>
            <p:nvPr/>
          </p:nvSpPr>
          <p:spPr bwMode="auto">
            <a:xfrm>
              <a:off x="29749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392"/>
            <p:cNvSpPr>
              <a:spLocks noChangeArrowheads="1"/>
            </p:cNvSpPr>
            <p:nvPr/>
          </p:nvSpPr>
          <p:spPr bwMode="auto">
            <a:xfrm>
              <a:off x="33777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393"/>
            <p:cNvSpPr>
              <a:spLocks noChangeArrowheads="1"/>
            </p:cNvSpPr>
            <p:nvPr/>
          </p:nvSpPr>
          <p:spPr bwMode="auto">
            <a:xfrm>
              <a:off x="3752851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394"/>
            <p:cNvSpPr>
              <a:spLocks noChangeArrowheads="1"/>
            </p:cNvSpPr>
            <p:nvPr/>
          </p:nvSpPr>
          <p:spPr bwMode="auto">
            <a:xfrm>
              <a:off x="4162426" y="5399088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395"/>
            <p:cNvSpPr>
              <a:spLocks noChangeArrowheads="1"/>
            </p:cNvSpPr>
            <p:nvPr/>
          </p:nvSpPr>
          <p:spPr bwMode="auto">
            <a:xfrm>
              <a:off x="4546152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396"/>
            <p:cNvSpPr>
              <a:spLocks noChangeArrowheads="1"/>
            </p:cNvSpPr>
            <p:nvPr/>
          </p:nvSpPr>
          <p:spPr bwMode="auto">
            <a:xfrm>
              <a:off x="49228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397"/>
            <p:cNvSpPr>
              <a:spLocks noChangeArrowheads="1"/>
            </p:cNvSpPr>
            <p:nvPr/>
          </p:nvSpPr>
          <p:spPr bwMode="auto">
            <a:xfrm>
              <a:off x="53117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398"/>
            <p:cNvSpPr>
              <a:spLocks noChangeArrowheads="1"/>
            </p:cNvSpPr>
            <p:nvPr/>
          </p:nvSpPr>
          <p:spPr bwMode="auto">
            <a:xfrm>
              <a:off x="57145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399"/>
            <p:cNvSpPr>
              <a:spLocks noChangeArrowheads="1"/>
            </p:cNvSpPr>
            <p:nvPr/>
          </p:nvSpPr>
          <p:spPr bwMode="auto">
            <a:xfrm>
              <a:off x="60896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400"/>
            <p:cNvSpPr>
              <a:spLocks noChangeArrowheads="1"/>
            </p:cNvSpPr>
            <p:nvPr/>
          </p:nvSpPr>
          <p:spPr bwMode="auto">
            <a:xfrm>
              <a:off x="647858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401"/>
            <p:cNvSpPr>
              <a:spLocks noChangeArrowheads="1"/>
            </p:cNvSpPr>
            <p:nvPr/>
          </p:nvSpPr>
          <p:spPr bwMode="auto">
            <a:xfrm>
              <a:off x="686752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402"/>
            <p:cNvSpPr>
              <a:spLocks noChangeArrowheads="1"/>
            </p:cNvSpPr>
            <p:nvPr/>
          </p:nvSpPr>
          <p:spPr bwMode="auto">
            <a:xfrm>
              <a:off x="72580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403"/>
            <p:cNvSpPr>
              <a:spLocks noChangeArrowheads="1"/>
            </p:cNvSpPr>
            <p:nvPr/>
          </p:nvSpPr>
          <p:spPr bwMode="auto">
            <a:xfrm>
              <a:off x="7666002" y="5418102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406"/>
            <p:cNvSpPr>
              <a:spLocks noChangeArrowheads="1"/>
            </p:cNvSpPr>
            <p:nvPr/>
          </p:nvSpPr>
          <p:spPr bwMode="auto">
            <a:xfrm>
              <a:off x="8815388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0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2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25249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3" name="Straight Connector 242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06546" y="1930979"/>
            <a:ext cx="2489367" cy="167947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05751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83796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6805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7095" y="1761324"/>
            <a:ext cx="7436597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5343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78685" y="178334"/>
            <a:ext cx="4387354" cy="859290"/>
          </a:xfrm>
          <a:solidFill>
            <a:srgbClr val="0079DB"/>
          </a:solidFill>
        </p:spPr>
        <p:txBody>
          <a:bodyPr wrap="square" lIns="182880" tIns="137160" rIns="91440" bIns="137160" anchor="ctr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200" b="1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Subhead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80053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505013" y="1873842"/>
            <a:ext cx="5153735" cy="2682283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436525" y="4396999"/>
            <a:ext cx="1371600" cy="62179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Case Study Logo</a:t>
            </a:r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42" name="Group 341"/>
          <p:cNvGrpSpPr/>
          <p:nvPr userDrawn="1"/>
        </p:nvGrpSpPr>
        <p:grpSpPr>
          <a:xfrm>
            <a:off x="244475" y="416663"/>
            <a:ext cx="8655050" cy="4310175"/>
            <a:chOff x="244475" y="413658"/>
            <a:chExt cx="8655050" cy="4310175"/>
          </a:xfrm>
        </p:grpSpPr>
        <p:grpSp>
          <p:nvGrpSpPr>
            <p:cNvPr id="317" name="Group 316"/>
            <p:cNvGrpSpPr/>
            <p:nvPr userDrawn="1"/>
          </p:nvGrpSpPr>
          <p:grpSpPr>
            <a:xfrm>
              <a:off x="244475" y="413658"/>
              <a:ext cx="8655050" cy="88900"/>
              <a:chOff x="244475" y="413658"/>
              <a:chExt cx="8655050" cy="88900"/>
            </a:xfrm>
          </p:grpSpPr>
          <p:sp>
            <p:nvSpPr>
              <p:cNvPr id="9" name="Oval 93"/>
              <p:cNvSpPr>
                <a:spLocks noChangeArrowheads="1"/>
              </p:cNvSpPr>
              <p:nvPr/>
            </p:nvSpPr>
            <p:spPr bwMode="auto">
              <a:xfrm>
                <a:off x="2444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94"/>
              <p:cNvSpPr>
                <a:spLocks noChangeArrowheads="1"/>
              </p:cNvSpPr>
              <p:nvPr/>
            </p:nvSpPr>
            <p:spPr bwMode="auto">
              <a:xfrm>
                <a:off x="6334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5"/>
              <p:cNvSpPr>
                <a:spLocks noChangeArrowheads="1"/>
              </p:cNvSpPr>
              <p:nvPr/>
            </p:nvSpPr>
            <p:spPr bwMode="auto">
              <a:xfrm>
                <a:off x="10239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96"/>
              <p:cNvSpPr>
                <a:spLocks noChangeArrowheads="1"/>
              </p:cNvSpPr>
              <p:nvPr/>
            </p:nvSpPr>
            <p:spPr bwMode="auto">
              <a:xfrm>
                <a:off x="14128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97"/>
              <p:cNvSpPr>
                <a:spLocks noChangeArrowheads="1"/>
              </p:cNvSpPr>
              <p:nvPr/>
            </p:nvSpPr>
            <p:spPr bwMode="auto">
              <a:xfrm>
                <a:off x="180181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8"/>
              <p:cNvSpPr>
                <a:spLocks noChangeArrowheads="1"/>
              </p:cNvSpPr>
              <p:nvPr/>
            </p:nvSpPr>
            <p:spPr bwMode="auto">
              <a:xfrm>
                <a:off x="21923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99"/>
              <p:cNvSpPr>
                <a:spLocks noChangeArrowheads="1"/>
              </p:cNvSpPr>
              <p:nvPr/>
            </p:nvSpPr>
            <p:spPr bwMode="auto">
              <a:xfrm>
                <a:off x="25812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00"/>
              <p:cNvSpPr>
                <a:spLocks noChangeArrowheads="1"/>
              </p:cNvSpPr>
              <p:nvPr/>
            </p:nvSpPr>
            <p:spPr bwMode="auto">
              <a:xfrm>
                <a:off x="29702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01"/>
              <p:cNvSpPr>
                <a:spLocks noChangeArrowheads="1"/>
              </p:cNvSpPr>
              <p:nvPr/>
            </p:nvSpPr>
            <p:spPr bwMode="auto">
              <a:xfrm>
                <a:off x="33591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02"/>
              <p:cNvSpPr>
                <a:spLocks noChangeArrowheads="1"/>
              </p:cNvSpPr>
              <p:nvPr/>
            </p:nvSpPr>
            <p:spPr bwMode="auto">
              <a:xfrm>
                <a:off x="3748088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3"/>
              <p:cNvSpPr>
                <a:spLocks noChangeArrowheads="1"/>
              </p:cNvSpPr>
              <p:nvPr/>
            </p:nvSpPr>
            <p:spPr bwMode="auto">
              <a:xfrm>
                <a:off x="41386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04"/>
              <p:cNvSpPr>
                <a:spLocks noChangeArrowheads="1"/>
              </p:cNvSpPr>
              <p:nvPr/>
            </p:nvSpPr>
            <p:spPr bwMode="auto">
              <a:xfrm>
                <a:off x="45275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05"/>
              <p:cNvSpPr>
                <a:spLocks noChangeArrowheads="1"/>
              </p:cNvSpPr>
              <p:nvPr/>
            </p:nvSpPr>
            <p:spPr bwMode="auto">
              <a:xfrm>
                <a:off x="49180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06"/>
              <p:cNvSpPr>
                <a:spLocks noChangeArrowheads="1"/>
              </p:cNvSpPr>
              <p:nvPr/>
            </p:nvSpPr>
            <p:spPr bwMode="auto">
              <a:xfrm>
                <a:off x="53070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107"/>
              <p:cNvSpPr>
                <a:spLocks noChangeArrowheads="1"/>
              </p:cNvSpPr>
              <p:nvPr/>
            </p:nvSpPr>
            <p:spPr bwMode="auto">
              <a:xfrm>
                <a:off x="56959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08"/>
              <p:cNvSpPr>
                <a:spLocks noChangeArrowheads="1"/>
              </p:cNvSpPr>
              <p:nvPr/>
            </p:nvSpPr>
            <p:spPr bwMode="auto">
              <a:xfrm>
                <a:off x="60848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09"/>
              <p:cNvSpPr>
                <a:spLocks noChangeArrowheads="1"/>
              </p:cNvSpPr>
              <p:nvPr/>
            </p:nvSpPr>
            <p:spPr bwMode="auto">
              <a:xfrm>
                <a:off x="64738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0"/>
              <p:cNvSpPr>
                <a:spLocks noChangeArrowheads="1"/>
              </p:cNvSpPr>
              <p:nvPr/>
            </p:nvSpPr>
            <p:spPr bwMode="auto">
              <a:xfrm>
                <a:off x="686276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11"/>
              <p:cNvSpPr>
                <a:spLocks noChangeArrowheads="1"/>
              </p:cNvSpPr>
              <p:nvPr/>
            </p:nvSpPr>
            <p:spPr bwMode="auto">
              <a:xfrm>
                <a:off x="72532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76422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80327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14"/>
              <p:cNvSpPr>
                <a:spLocks noChangeArrowheads="1"/>
              </p:cNvSpPr>
              <p:nvPr/>
            </p:nvSpPr>
            <p:spPr bwMode="auto">
              <a:xfrm>
                <a:off x="84216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5"/>
              <p:cNvSpPr>
                <a:spLocks noChangeArrowheads="1"/>
              </p:cNvSpPr>
              <p:nvPr/>
            </p:nvSpPr>
            <p:spPr bwMode="auto">
              <a:xfrm>
                <a:off x="8810625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6" name="Group 315"/>
            <p:cNvGrpSpPr/>
            <p:nvPr userDrawn="1"/>
          </p:nvGrpSpPr>
          <p:grpSpPr>
            <a:xfrm>
              <a:off x="244475" y="798565"/>
              <a:ext cx="8655050" cy="88900"/>
              <a:chOff x="244475" y="799421"/>
              <a:chExt cx="8655050" cy="88900"/>
            </a:xfrm>
          </p:grpSpPr>
          <p:sp>
            <p:nvSpPr>
              <p:cNvPr id="32" name="Oval 122"/>
              <p:cNvSpPr>
                <a:spLocks noChangeArrowheads="1"/>
              </p:cNvSpPr>
              <p:nvPr/>
            </p:nvSpPr>
            <p:spPr bwMode="auto">
              <a:xfrm>
                <a:off x="2444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23"/>
              <p:cNvSpPr>
                <a:spLocks noChangeArrowheads="1"/>
              </p:cNvSpPr>
              <p:nvPr/>
            </p:nvSpPr>
            <p:spPr bwMode="auto">
              <a:xfrm>
                <a:off x="6334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24"/>
              <p:cNvSpPr>
                <a:spLocks noChangeArrowheads="1"/>
              </p:cNvSpPr>
              <p:nvPr/>
            </p:nvSpPr>
            <p:spPr bwMode="auto">
              <a:xfrm>
                <a:off x="10239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25"/>
              <p:cNvSpPr>
                <a:spLocks noChangeArrowheads="1"/>
              </p:cNvSpPr>
              <p:nvPr/>
            </p:nvSpPr>
            <p:spPr bwMode="auto">
              <a:xfrm>
                <a:off x="14128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26"/>
              <p:cNvSpPr>
                <a:spLocks noChangeArrowheads="1"/>
              </p:cNvSpPr>
              <p:nvPr/>
            </p:nvSpPr>
            <p:spPr bwMode="auto">
              <a:xfrm>
                <a:off x="180181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27"/>
              <p:cNvSpPr>
                <a:spLocks noChangeArrowheads="1"/>
              </p:cNvSpPr>
              <p:nvPr/>
            </p:nvSpPr>
            <p:spPr bwMode="auto">
              <a:xfrm>
                <a:off x="21923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28"/>
              <p:cNvSpPr>
                <a:spLocks noChangeArrowheads="1"/>
              </p:cNvSpPr>
              <p:nvPr/>
            </p:nvSpPr>
            <p:spPr bwMode="auto">
              <a:xfrm>
                <a:off x="25812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29"/>
              <p:cNvSpPr>
                <a:spLocks noChangeArrowheads="1"/>
              </p:cNvSpPr>
              <p:nvPr/>
            </p:nvSpPr>
            <p:spPr bwMode="auto">
              <a:xfrm>
                <a:off x="29702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30"/>
              <p:cNvSpPr>
                <a:spLocks noChangeArrowheads="1"/>
              </p:cNvSpPr>
              <p:nvPr/>
            </p:nvSpPr>
            <p:spPr bwMode="auto">
              <a:xfrm>
                <a:off x="33591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1"/>
              <p:cNvSpPr>
                <a:spLocks noChangeArrowheads="1"/>
              </p:cNvSpPr>
              <p:nvPr/>
            </p:nvSpPr>
            <p:spPr bwMode="auto">
              <a:xfrm>
                <a:off x="3748088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32"/>
              <p:cNvSpPr>
                <a:spLocks noChangeArrowheads="1"/>
              </p:cNvSpPr>
              <p:nvPr/>
            </p:nvSpPr>
            <p:spPr bwMode="auto">
              <a:xfrm>
                <a:off x="41386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33"/>
              <p:cNvSpPr>
                <a:spLocks noChangeArrowheads="1"/>
              </p:cNvSpPr>
              <p:nvPr/>
            </p:nvSpPr>
            <p:spPr bwMode="auto">
              <a:xfrm>
                <a:off x="45275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49180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35"/>
              <p:cNvSpPr>
                <a:spLocks noChangeArrowheads="1"/>
              </p:cNvSpPr>
              <p:nvPr/>
            </p:nvSpPr>
            <p:spPr bwMode="auto">
              <a:xfrm>
                <a:off x="53070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36"/>
              <p:cNvSpPr>
                <a:spLocks noChangeArrowheads="1"/>
              </p:cNvSpPr>
              <p:nvPr/>
            </p:nvSpPr>
            <p:spPr bwMode="auto">
              <a:xfrm>
                <a:off x="56959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37"/>
              <p:cNvSpPr>
                <a:spLocks noChangeArrowheads="1"/>
              </p:cNvSpPr>
              <p:nvPr/>
            </p:nvSpPr>
            <p:spPr bwMode="auto">
              <a:xfrm>
                <a:off x="60848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38"/>
              <p:cNvSpPr>
                <a:spLocks noChangeArrowheads="1"/>
              </p:cNvSpPr>
              <p:nvPr/>
            </p:nvSpPr>
            <p:spPr bwMode="auto">
              <a:xfrm>
                <a:off x="64738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39"/>
              <p:cNvSpPr>
                <a:spLocks noChangeArrowheads="1"/>
              </p:cNvSpPr>
              <p:nvPr/>
            </p:nvSpPr>
            <p:spPr bwMode="auto">
              <a:xfrm>
                <a:off x="686276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40"/>
              <p:cNvSpPr>
                <a:spLocks noChangeArrowheads="1"/>
              </p:cNvSpPr>
              <p:nvPr/>
            </p:nvSpPr>
            <p:spPr bwMode="auto">
              <a:xfrm>
                <a:off x="72532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41"/>
              <p:cNvSpPr>
                <a:spLocks noChangeArrowheads="1"/>
              </p:cNvSpPr>
              <p:nvPr/>
            </p:nvSpPr>
            <p:spPr bwMode="auto">
              <a:xfrm>
                <a:off x="76422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42"/>
              <p:cNvSpPr>
                <a:spLocks noChangeArrowheads="1"/>
              </p:cNvSpPr>
              <p:nvPr/>
            </p:nvSpPr>
            <p:spPr bwMode="auto">
              <a:xfrm>
                <a:off x="80327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43"/>
              <p:cNvSpPr>
                <a:spLocks noChangeArrowheads="1"/>
              </p:cNvSpPr>
              <p:nvPr/>
            </p:nvSpPr>
            <p:spPr bwMode="auto">
              <a:xfrm>
                <a:off x="84216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44"/>
              <p:cNvSpPr>
                <a:spLocks noChangeArrowheads="1"/>
              </p:cNvSpPr>
              <p:nvPr/>
            </p:nvSpPr>
            <p:spPr bwMode="auto">
              <a:xfrm>
                <a:off x="8810625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5" name="Group 314"/>
            <p:cNvGrpSpPr/>
            <p:nvPr userDrawn="1"/>
          </p:nvGrpSpPr>
          <p:grpSpPr>
            <a:xfrm>
              <a:off x="244475" y="1183472"/>
              <a:ext cx="8655050" cy="87313"/>
              <a:chOff x="244475" y="1188358"/>
              <a:chExt cx="8655050" cy="87313"/>
            </a:xfrm>
          </p:grpSpPr>
          <p:sp>
            <p:nvSpPr>
              <p:cNvPr id="55" name="Oval 151"/>
              <p:cNvSpPr>
                <a:spLocks noChangeArrowheads="1"/>
              </p:cNvSpPr>
              <p:nvPr/>
            </p:nvSpPr>
            <p:spPr bwMode="auto">
              <a:xfrm>
                <a:off x="2444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52"/>
              <p:cNvSpPr>
                <a:spLocks noChangeArrowheads="1"/>
              </p:cNvSpPr>
              <p:nvPr/>
            </p:nvSpPr>
            <p:spPr bwMode="auto">
              <a:xfrm>
                <a:off x="6334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53"/>
              <p:cNvSpPr>
                <a:spLocks noChangeArrowheads="1"/>
              </p:cNvSpPr>
              <p:nvPr/>
            </p:nvSpPr>
            <p:spPr bwMode="auto">
              <a:xfrm>
                <a:off x="10239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54"/>
              <p:cNvSpPr>
                <a:spLocks noChangeArrowheads="1"/>
              </p:cNvSpPr>
              <p:nvPr/>
            </p:nvSpPr>
            <p:spPr bwMode="auto">
              <a:xfrm>
                <a:off x="14128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155"/>
              <p:cNvSpPr>
                <a:spLocks noChangeArrowheads="1"/>
              </p:cNvSpPr>
              <p:nvPr/>
            </p:nvSpPr>
            <p:spPr bwMode="auto">
              <a:xfrm>
                <a:off x="180181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56"/>
              <p:cNvSpPr>
                <a:spLocks noChangeArrowheads="1"/>
              </p:cNvSpPr>
              <p:nvPr/>
            </p:nvSpPr>
            <p:spPr bwMode="auto">
              <a:xfrm>
                <a:off x="21923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157"/>
              <p:cNvSpPr>
                <a:spLocks noChangeArrowheads="1"/>
              </p:cNvSpPr>
              <p:nvPr/>
            </p:nvSpPr>
            <p:spPr bwMode="auto">
              <a:xfrm>
                <a:off x="25812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58"/>
              <p:cNvSpPr>
                <a:spLocks noChangeArrowheads="1"/>
              </p:cNvSpPr>
              <p:nvPr/>
            </p:nvSpPr>
            <p:spPr bwMode="auto">
              <a:xfrm>
                <a:off x="29702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9"/>
              <p:cNvSpPr>
                <a:spLocks noChangeArrowheads="1"/>
              </p:cNvSpPr>
              <p:nvPr/>
            </p:nvSpPr>
            <p:spPr bwMode="auto">
              <a:xfrm>
                <a:off x="33591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60"/>
              <p:cNvSpPr>
                <a:spLocks noChangeArrowheads="1"/>
              </p:cNvSpPr>
              <p:nvPr/>
            </p:nvSpPr>
            <p:spPr bwMode="auto">
              <a:xfrm>
                <a:off x="3748088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61"/>
              <p:cNvSpPr>
                <a:spLocks noChangeArrowheads="1"/>
              </p:cNvSpPr>
              <p:nvPr/>
            </p:nvSpPr>
            <p:spPr bwMode="auto">
              <a:xfrm>
                <a:off x="41386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62"/>
              <p:cNvSpPr>
                <a:spLocks noChangeArrowheads="1"/>
              </p:cNvSpPr>
              <p:nvPr/>
            </p:nvSpPr>
            <p:spPr bwMode="auto">
              <a:xfrm>
                <a:off x="45275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63"/>
              <p:cNvSpPr>
                <a:spLocks noChangeArrowheads="1"/>
              </p:cNvSpPr>
              <p:nvPr/>
            </p:nvSpPr>
            <p:spPr bwMode="auto">
              <a:xfrm>
                <a:off x="49180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64"/>
              <p:cNvSpPr>
                <a:spLocks noChangeArrowheads="1"/>
              </p:cNvSpPr>
              <p:nvPr/>
            </p:nvSpPr>
            <p:spPr bwMode="auto">
              <a:xfrm>
                <a:off x="53070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65"/>
              <p:cNvSpPr>
                <a:spLocks noChangeArrowheads="1"/>
              </p:cNvSpPr>
              <p:nvPr/>
            </p:nvSpPr>
            <p:spPr bwMode="auto">
              <a:xfrm>
                <a:off x="56959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6"/>
              <p:cNvSpPr>
                <a:spLocks noChangeArrowheads="1"/>
              </p:cNvSpPr>
              <p:nvPr/>
            </p:nvSpPr>
            <p:spPr bwMode="auto">
              <a:xfrm>
                <a:off x="60848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64738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686276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72532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76422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80327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84216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173"/>
              <p:cNvSpPr>
                <a:spLocks noChangeArrowheads="1"/>
              </p:cNvSpPr>
              <p:nvPr/>
            </p:nvSpPr>
            <p:spPr bwMode="auto">
              <a:xfrm>
                <a:off x="8810625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4" name="Group 313"/>
            <p:cNvGrpSpPr/>
            <p:nvPr userDrawn="1"/>
          </p:nvGrpSpPr>
          <p:grpSpPr>
            <a:xfrm>
              <a:off x="244475" y="1566792"/>
              <a:ext cx="8655050" cy="87313"/>
              <a:chOff x="244475" y="1574121"/>
              <a:chExt cx="8655050" cy="87313"/>
            </a:xfrm>
          </p:grpSpPr>
          <p:sp>
            <p:nvSpPr>
              <p:cNvPr id="78" name="Oval 180"/>
              <p:cNvSpPr>
                <a:spLocks noChangeArrowheads="1"/>
              </p:cNvSpPr>
              <p:nvPr/>
            </p:nvSpPr>
            <p:spPr bwMode="auto">
              <a:xfrm>
                <a:off x="2444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81"/>
              <p:cNvSpPr>
                <a:spLocks noChangeArrowheads="1"/>
              </p:cNvSpPr>
              <p:nvPr/>
            </p:nvSpPr>
            <p:spPr bwMode="auto">
              <a:xfrm>
                <a:off x="6334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182"/>
              <p:cNvSpPr>
                <a:spLocks noChangeArrowheads="1"/>
              </p:cNvSpPr>
              <p:nvPr/>
            </p:nvSpPr>
            <p:spPr bwMode="auto">
              <a:xfrm>
                <a:off x="10239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183"/>
              <p:cNvSpPr>
                <a:spLocks noChangeArrowheads="1"/>
              </p:cNvSpPr>
              <p:nvPr/>
            </p:nvSpPr>
            <p:spPr bwMode="auto">
              <a:xfrm>
                <a:off x="14128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184"/>
              <p:cNvSpPr>
                <a:spLocks noChangeArrowheads="1"/>
              </p:cNvSpPr>
              <p:nvPr/>
            </p:nvSpPr>
            <p:spPr bwMode="auto">
              <a:xfrm>
                <a:off x="180181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185"/>
              <p:cNvSpPr>
                <a:spLocks noChangeArrowheads="1"/>
              </p:cNvSpPr>
              <p:nvPr/>
            </p:nvSpPr>
            <p:spPr bwMode="auto">
              <a:xfrm>
                <a:off x="21923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86"/>
              <p:cNvSpPr>
                <a:spLocks noChangeArrowheads="1"/>
              </p:cNvSpPr>
              <p:nvPr/>
            </p:nvSpPr>
            <p:spPr bwMode="auto">
              <a:xfrm>
                <a:off x="25812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187"/>
              <p:cNvSpPr>
                <a:spLocks noChangeArrowheads="1"/>
              </p:cNvSpPr>
              <p:nvPr/>
            </p:nvSpPr>
            <p:spPr bwMode="auto">
              <a:xfrm>
                <a:off x="29702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188"/>
              <p:cNvSpPr>
                <a:spLocks noChangeArrowheads="1"/>
              </p:cNvSpPr>
              <p:nvPr/>
            </p:nvSpPr>
            <p:spPr bwMode="auto">
              <a:xfrm>
                <a:off x="33591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189"/>
              <p:cNvSpPr>
                <a:spLocks noChangeArrowheads="1"/>
              </p:cNvSpPr>
              <p:nvPr/>
            </p:nvSpPr>
            <p:spPr bwMode="auto">
              <a:xfrm>
                <a:off x="3748088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190"/>
              <p:cNvSpPr>
                <a:spLocks noChangeArrowheads="1"/>
              </p:cNvSpPr>
              <p:nvPr/>
            </p:nvSpPr>
            <p:spPr bwMode="auto">
              <a:xfrm>
                <a:off x="41386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191"/>
              <p:cNvSpPr>
                <a:spLocks noChangeArrowheads="1"/>
              </p:cNvSpPr>
              <p:nvPr/>
            </p:nvSpPr>
            <p:spPr bwMode="auto">
              <a:xfrm>
                <a:off x="45275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92"/>
              <p:cNvSpPr>
                <a:spLocks noChangeArrowheads="1"/>
              </p:cNvSpPr>
              <p:nvPr/>
            </p:nvSpPr>
            <p:spPr bwMode="auto">
              <a:xfrm>
                <a:off x="49180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193"/>
              <p:cNvSpPr>
                <a:spLocks noChangeArrowheads="1"/>
              </p:cNvSpPr>
              <p:nvPr/>
            </p:nvSpPr>
            <p:spPr bwMode="auto">
              <a:xfrm>
                <a:off x="53070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194"/>
              <p:cNvSpPr>
                <a:spLocks noChangeArrowheads="1"/>
              </p:cNvSpPr>
              <p:nvPr/>
            </p:nvSpPr>
            <p:spPr bwMode="auto">
              <a:xfrm>
                <a:off x="56959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5"/>
              <p:cNvSpPr>
                <a:spLocks noChangeArrowheads="1"/>
              </p:cNvSpPr>
              <p:nvPr/>
            </p:nvSpPr>
            <p:spPr bwMode="auto">
              <a:xfrm>
                <a:off x="60848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196"/>
              <p:cNvSpPr>
                <a:spLocks noChangeArrowheads="1"/>
              </p:cNvSpPr>
              <p:nvPr/>
            </p:nvSpPr>
            <p:spPr bwMode="auto">
              <a:xfrm>
                <a:off x="64738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197"/>
              <p:cNvSpPr>
                <a:spLocks noChangeArrowheads="1"/>
              </p:cNvSpPr>
              <p:nvPr/>
            </p:nvSpPr>
            <p:spPr bwMode="auto">
              <a:xfrm>
                <a:off x="686276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198"/>
              <p:cNvSpPr>
                <a:spLocks noChangeArrowheads="1"/>
              </p:cNvSpPr>
              <p:nvPr/>
            </p:nvSpPr>
            <p:spPr bwMode="auto">
              <a:xfrm>
                <a:off x="72532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199"/>
              <p:cNvSpPr>
                <a:spLocks noChangeArrowheads="1"/>
              </p:cNvSpPr>
              <p:nvPr/>
            </p:nvSpPr>
            <p:spPr bwMode="auto">
              <a:xfrm>
                <a:off x="76422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00"/>
              <p:cNvSpPr>
                <a:spLocks noChangeArrowheads="1"/>
              </p:cNvSpPr>
              <p:nvPr/>
            </p:nvSpPr>
            <p:spPr bwMode="auto">
              <a:xfrm>
                <a:off x="80327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01"/>
              <p:cNvSpPr>
                <a:spLocks noChangeArrowheads="1"/>
              </p:cNvSpPr>
              <p:nvPr/>
            </p:nvSpPr>
            <p:spPr bwMode="auto">
              <a:xfrm>
                <a:off x="84216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02"/>
              <p:cNvSpPr>
                <a:spLocks noChangeArrowheads="1"/>
              </p:cNvSpPr>
              <p:nvPr/>
            </p:nvSpPr>
            <p:spPr bwMode="auto">
              <a:xfrm>
                <a:off x="8810625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3" name="Group 312"/>
            <p:cNvGrpSpPr/>
            <p:nvPr userDrawn="1"/>
          </p:nvGrpSpPr>
          <p:grpSpPr>
            <a:xfrm>
              <a:off x="244475" y="1950112"/>
              <a:ext cx="8655050" cy="87312"/>
              <a:chOff x="244475" y="1959883"/>
              <a:chExt cx="8655050" cy="87312"/>
            </a:xfrm>
          </p:grpSpPr>
          <p:sp>
            <p:nvSpPr>
              <p:cNvPr id="101" name="Oval 210"/>
              <p:cNvSpPr>
                <a:spLocks noChangeArrowheads="1"/>
              </p:cNvSpPr>
              <p:nvPr/>
            </p:nvSpPr>
            <p:spPr bwMode="auto">
              <a:xfrm>
                <a:off x="2444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11"/>
              <p:cNvSpPr>
                <a:spLocks noChangeArrowheads="1"/>
              </p:cNvSpPr>
              <p:nvPr/>
            </p:nvSpPr>
            <p:spPr bwMode="auto">
              <a:xfrm>
                <a:off x="6334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12"/>
              <p:cNvSpPr>
                <a:spLocks noChangeArrowheads="1"/>
              </p:cNvSpPr>
              <p:nvPr/>
            </p:nvSpPr>
            <p:spPr bwMode="auto">
              <a:xfrm>
                <a:off x="10239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13"/>
              <p:cNvSpPr>
                <a:spLocks noChangeArrowheads="1"/>
              </p:cNvSpPr>
              <p:nvPr/>
            </p:nvSpPr>
            <p:spPr bwMode="auto">
              <a:xfrm>
                <a:off x="14128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14"/>
              <p:cNvSpPr>
                <a:spLocks noChangeArrowheads="1"/>
              </p:cNvSpPr>
              <p:nvPr/>
            </p:nvSpPr>
            <p:spPr bwMode="auto">
              <a:xfrm>
                <a:off x="180181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15"/>
              <p:cNvSpPr>
                <a:spLocks noChangeArrowheads="1"/>
              </p:cNvSpPr>
              <p:nvPr/>
            </p:nvSpPr>
            <p:spPr bwMode="auto">
              <a:xfrm>
                <a:off x="21923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16"/>
              <p:cNvSpPr>
                <a:spLocks noChangeArrowheads="1"/>
              </p:cNvSpPr>
              <p:nvPr/>
            </p:nvSpPr>
            <p:spPr bwMode="auto">
              <a:xfrm>
                <a:off x="25812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17"/>
              <p:cNvSpPr>
                <a:spLocks noChangeArrowheads="1"/>
              </p:cNvSpPr>
              <p:nvPr/>
            </p:nvSpPr>
            <p:spPr bwMode="auto">
              <a:xfrm>
                <a:off x="29702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18"/>
              <p:cNvSpPr>
                <a:spLocks noChangeArrowheads="1"/>
              </p:cNvSpPr>
              <p:nvPr/>
            </p:nvSpPr>
            <p:spPr bwMode="auto">
              <a:xfrm>
                <a:off x="33591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19"/>
              <p:cNvSpPr>
                <a:spLocks noChangeArrowheads="1"/>
              </p:cNvSpPr>
              <p:nvPr/>
            </p:nvSpPr>
            <p:spPr bwMode="auto">
              <a:xfrm>
                <a:off x="3748088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20"/>
              <p:cNvSpPr>
                <a:spLocks noChangeArrowheads="1"/>
              </p:cNvSpPr>
              <p:nvPr/>
            </p:nvSpPr>
            <p:spPr bwMode="auto">
              <a:xfrm>
                <a:off x="41386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21"/>
              <p:cNvSpPr>
                <a:spLocks noChangeArrowheads="1"/>
              </p:cNvSpPr>
              <p:nvPr/>
            </p:nvSpPr>
            <p:spPr bwMode="auto">
              <a:xfrm>
                <a:off x="45275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22"/>
              <p:cNvSpPr>
                <a:spLocks noChangeArrowheads="1"/>
              </p:cNvSpPr>
              <p:nvPr/>
            </p:nvSpPr>
            <p:spPr bwMode="auto">
              <a:xfrm>
                <a:off x="49180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23"/>
              <p:cNvSpPr>
                <a:spLocks noChangeArrowheads="1"/>
              </p:cNvSpPr>
              <p:nvPr/>
            </p:nvSpPr>
            <p:spPr bwMode="auto">
              <a:xfrm>
                <a:off x="53070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24"/>
              <p:cNvSpPr>
                <a:spLocks noChangeArrowheads="1"/>
              </p:cNvSpPr>
              <p:nvPr/>
            </p:nvSpPr>
            <p:spPr bwMode="auto">
              <a:xfrm>
                <a:off x="56959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25"/>
              <p:cNvSpPr>
                <a:spLocks noChangeArrowheads="1"/>
              </p:cNvSpPr>
              <p:nvPr/>
            </p:nvSpPr>
            <p:spPr bwMode="auto">
              <a:xfrm>
                <a:off x="60848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26"/>
              <p:cNvSpPr>
                <a:spLocks noChangeArrowheads="1"/>
              </p:cNvSpPr>
              <p:nvPr/>
            </p:nvSpPr>
            <p:spPr bwMode="auto">
              <a:xfrm>
                <a:off x="64738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27"/>
              <p:cNvSpPr>
                <a:spLocks noChangeArrowheads="1"/>
              </p:cNvSpPr>
              <p:nvPr/>
            </p:nvSpPr>
            <p:spPr bwMode="auto">
              <a:xfrm>
                <a:off x="686276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28"/>
              <p:cNvSpPr>
                <a:spLocks noChangeArrowheads="1"/>
              </p:cNvSpPr>
              <p:nvPr/>
            </p:nvSpPr>
            <p:spPr bwMode="auto">
              <a:xfrm>
                <a:off x="72532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29"/>
              <p:cNvSpPr>
                <a:spLocks noChangeArrowheads="1"/>
              </p:cNvSpPr>
              <p:nvPr/>
            </p:nvSpPr>
            <p:spPr bwMode="auto">
              <a:xfrm>
                <a:off x="76422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30"/>
              <p:cNvSpPr>
                <a:spLocks noChangeArrowheads="1"/>
              </p:cNvSpPr>
              <p:nvPr/>
            </p:nvSpPr>
            <p:spPr bwMode="auto">
              <a:xfrm>
                <a:off x="80327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31"/>
              <p:cNvSpPr>
                <a:spLocks noChangeArrowheads="1"/>
              </p:cNvSpPr>
              <p:nvPr/>
            </p:nvSpPr>
            <p:spPr bwMode="auto">
              <a:xfrm>
                <a:off x="84216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32"/>
              <p:cNvSpPr>
                <a:spLocks noChangeArrowheads="1"/>
              </p:cNvSpPr>
              <p:nvPr/>
            </p:nvSpPr>
            <p:spPr bwMode="auto">
              <a:xfrm>
                <a:off x="8810625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11"/>
            <p:cNvGrpSpPr/>
            <p:nvPr userDrawn="1"/>
          </p:nvGrpSpPr>
          <p:grpSpPr>
            <a:xfrm>
              <a:off x="244475" y="2333431"/>
              <a:ext cx="8655050" cy="87312"/>
              <a:chOff x="244475" y="2347233"/>
              <a:chExt cx="8655050" cy="87312"/>
            </a:xfrm>
          </p:grpSpPr>
          <p:sp>
            <p:nvSpPr>
              <p:cNvPr id="124" name="Oval 239"/>
              <p:cNvSpPr>
                <a:spLocks noChangeArrowheads="1"/>
              </p:cNvSpPr>
              <p:nvPr/>
            </p:nvSpPr>
            <p:spPr bwMode="auto">
              <a:xfrm>
                <a:off x="2444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40"/>
              <p:cNvSpPr>
                <a:spLocks noChangeArrowheads="1"/>
              </p:cNvSpPr>
              <p:nvPr/>
            </p:nvSpPr>
            <p:spPr bwMode="auto">
              <a:xfrm>
                <a:off x="6334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41"/>
              <p:cNvSpPr>
                <a:spLocks noChangeArrowheads="1"/>
              </p:cNvSpPr>
              <p:nvPr/>
            </p:nvSpPr>
            <p:spPr bwMode="auto">
              <a:xfrm>
                <a:off x="10239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242"/>
              <p:cNvSpPr>
                <a:spLocks noChangeArrowheads="1"/>
              </p:cNvSpPr>
              <p:nvPr/>
            </p:nvSpPr>
            <p:spPr bwMode="auto">
              <a:xfrm>
                <a:off x="14128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43"/>
              <p:cNvSpPr>
                <a:spLocks noChangeArrowheads="1"/>
              </p:cNvSpPr>
              <p:nvPr/>
            </p:nvSpPr>
            <p:spPr bwMode="auto">
              <a:xfrm>
                <a:off x="180181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44"/>
              <p:cNvSpPr>
                <a:spLocks noChangeArrowheads="1"/>
              </p:cNvSpPr>
              <p:nvPr/>
            </p:nvSpPr>
            <p:spPr bwMode="auto">
              <a:xfrm>
                <a:off x="21923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45"/>
              <p:cNvSpPr>
                <a:spLocks noChangeArrowheads="1"/>
              </p:cNvSpPr>
              <p:nvPr/>
            </p:nvSpPr>
            <p:spPr bwMode="auto">
              <a:xfrm>
                <a:off x="25812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46"/>
              <p:cNvSpPr>
                <a:spLocks noChangeArrowheads="1"/>
              </p:cNvSpPr>
              <p:nvPr/>
            </p:nvSpPr>
            <p:spPr bwMode="auto">
              <a:xfrm>
                <a:off x="29702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47"/>
              <p:cNvSpPr>
                <a:spLocks noChangeArrowheads="1"/>
              </p:cNvSpPr>
              <p:nvPr/>
            </p:nvSpPr>
            <p:spPr bwMode="auto">
              <a:xfrm>
                <a:off x="33591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48"/>
              <p:cNvSpPr>
                <a:spLocks noChangeArrowheads="1"/>
              </p:cNvSpPr>
              <p:nvPr/>
            </p:nvSpPr>
            <p:spPr bwMode="auto">
              <a:xfrm>
                <a:off x="3748088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49"/>
              <p:cNvSpPr>
                <a:spLocks noChangeArrowheads="1"/>
              </p:cNvSpPr>
              <p:nvPr/>
            </p:nvSpPr>
            <p:spPr bwMode="auto">
              <a:xfrm>
                <a:off x="41386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50"/>
              <p:cNvSpPr>
                <a:spLocks noChangeArrowheads="1"/>
              </p:cNvSpPr>
              <p:nvPr/>
            </p:nvSpPr>
            <p:spPr bwMode="auto">
              <a:xfrm>
                <a:off x="45275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51"/>
              <p:cNvSpPr>
                <a:spLocks noChangeArrowheads="1"/>
              </p:cNvSpPr>
              <p:nvPr/>
            </p:nvSpPr>
            <p:spPr bwMode="auto">
              <a:xfrm>
                <a:off x="49180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52"/>
              <p:cNvSpPr>
                <a:spLocks noChangeArrowheads="1"/>
              </p:cNvSpPr>
              <p:nvPr/>
            </p:nvSpPr>
            <p:spPr bwMode="auto">
              <a:xfrm>
                <a:off x="53070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53"/>
              <p:cNvSpPr>
                <a:spLocks noChangeArrowheads="1"/>
              </p:cNvSpPr>
              <p:nvPr/>
            </p:nvSpPr>
            <p:spPr bwMode="auto">
              <a:xfrm>
                <a:off x="56959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54"/>
              <p:cNvSpPr>
                <a:spLocks noChangeArrowheads="1"/>
              </p:cNvSpPr>
              <p:nvPr/>
            </p:nvSpPr>
            <p:spPr bwMode="auto">
              <a:xfrm>
                <a:off x="60848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55"/>
              <p:cNvSpPr>
                <a:spLocks noChangeArrowheads="1"/>
              </p:cNvSpPr>
              <p:nvPr/>
            </p:nvSpPr>
            <p:spPr bwMode="auto">
              <a:xfrm>
                <a:off x="64738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56"/>
              <p:cNvSpPr>
                <a:spLocks noChangeArrowheads="1"/>
              </p:cNvSpPr>
              <p:nvPr/>
            </p:nvSpPr>
            <p:spPr bwMode="auto">
              <a:xfrm>
                <a:off x="686276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57"/>
              <p:cNvSpPr>
                <a:spLocks noChangeArrowheads="1"/>
              </p:cNvSpPr>
              <p:nvPr/>
            </p:nvSpPr>
            <p:spPr bwMode="auto">
              <a:xfrm>
                <a:off x="72532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58"/>
              <p:cNvSpPr>
                <a:spLocks noChangeArrowheads="1"/>
              </p:cNvSpPr>
              <p:nvPr/>
            </p:nvSpPr>
            <p:spPr bwMode="auto">
              <a:xfrm>
                <a:off x="76422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59"/>
              <p:cNvSpPr>
                <a:spLocks noChangeArrowheads="1"/>
              </p:cNvSpPr>
              <p:nvPr/>
            </p:nvSpPr>
            <p:spPr bwMode="auto">
              <a:xfrm>
                <a:off x="80327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60"/>
              <p:cNvSpPr>
                <a:spLocks noChangeArrowheads="1"/>
              </p:cNvSpPr>
              <p:nvPr/>
            </p:nvSpPr>
            <p:spPr bwMode="auto">
              <a:xfrm>
                <a:off x="84216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61"/>
              <p:cNvSpPr>
                <a:spLocks noChangeArrowheads="1"/>
              </p:cNvSpPr>
              <p:nvPr/>
            </p:nvSpPr>
            <p:spPr bwMode="auto">
              <a:xfrm>
                <a:off x="8810625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1" name="Group 310"/>
            <p:cNvGrpSpPr/>
            <p:nvPr userDrawn="1"/>
          </p:nvGrpSpPr>
          <p:grpSpPr>
            <a:xfrm>
              <a:off x="244475" y="2716750"/>
              <a:ext cx="8655050" cy="88900"/>
              <a:chOff x="244475" y="2732996"/>
              <a:chExt cx="8655050" cy="88900"/>
            </a:xfrm>
          </p:grpSpPr>
          <p:sp>
            <p:nvSpPr>
              <p:cNvPr id="147" name="Oval 268"/>
              <p:cNvSpPr>
                <a:spLocks noChangeArrowheads="1"/>
              </p:cNvSpPr>
              <p:nvPr/>
            </p:nvSpPr>
            <p:spPr bwMode="auto">
              <a:xfrm>
                <a:off x="2444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69"/>
              <p:cNvSpPr>
                <a:spLocks noChangeArrowheads="1"/>
              </p:cNvSpPr>
              <p:nvPr/>
            </p:nvSpPr>
            <p:spPr bwMode="auto">
              <a:xfrm>
                <a:off x="65246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70"/>
              <p:cNvSpPr>
                <a:spLocks noChangeArrowheads="1"/>
              </p:cNvSpPr>
              <p:nvPr/>
            </p:nvSpPr>
            <p:spPr bwMode="auto">
              <a:xfrm>
                <a:off x="10239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71"/>
              <p:cNvSpPr>
                <a:spLocks noChangeArrowheads="1"/>
              </p:cNvSpPr>
              <p:nvPr/>
            </p:nvSpPr>
            <p:spPr bwMode="auto">
              <a:xfrm>
                <a:off x="14128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272"/>
              <p:cNvSpPr>
                <a:spLocks noChangeArrowheads="1"/>
              </p:cNvSpPr>
              <p:nvPr/>
            </p:nvSpPr>
            <p:spPr bwMode="auto">
              <a:xfrm>
                <a:off x="180181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273"/>
              <p:cNvSpPr>
                <a:spLocks noChangeArrowheads="1"/>
              </p:cNvSpPr>
              <p:nvPr/>
            </p:nvSpPr>
            <p:spPr bwMode="auto">
              <a:xfrm>
                <a:off x="21923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274"/>
              <p:cNvSpPr>
                <a:spLocks noChangeArrowheads="1"/>
              </p:cNvSpPr>
              <p:nvPr/>
            </p:nvSpPr>
            <p:spPr bwMode="auto">
              <a:xfrm>
                <a:off x="25812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275"/>
              <p:cNvSpPr>
                <a:spLocks noChangeArrowheads="1"/>
              </p:cNvSpPr>
              <p:nvPr/>
            </p:nvSpPr>
            <p:spPr bwMode="auto">
              <a:xfrm>
                <a:off x="29702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276"/>
              <p:cNvSpPr>
                <a:spLocks noChangeArrowheads="1"/>
              </p:cNvSpPr>
              <p:nvPr/>
            </p:nvSpPr>
            <p:spPr bwMode="auto">
              <a:xfrm>
                <a:off x="33591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277"/>
              <p:cNvSpPr>
                <a:spLocks noChangeArrowheads="1"/>
              </p:cNvSpPr>
              <p:nvPr/>
            </p:nvSpPr>
            <p:spPr bwMode="auto">
              <a:xfrm>
                <a:off x="3748088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78"/>
              <p:cNvSpPr>
                <a:spLocks noChangeArrowheads="1"/>
              </p:cNvSpPr>
              <p:nvPr/>
            </p:nvSpPr>
            <p:spPr bwMode="auto">
              <a:xfrm>
                <a:off x="41386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279"/>
              <p:cNvSpPr>
                <a:spLocks noChangeArrowheads="1"/>
              </p:cNvSpPr>
              <p:nvPr/>
            </p:nvSpPr>
            <p:spPr bwMode="auto">
              <a:xfrm>
                <a:off x="45275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280"/>
              <p:cNvSpPr>
                <a:spLocks noChangeArrowheads="1"/>
              </p:cNvSpPr>
              <p:nvPr/>
            </p:nvSpPr>
            <p:spPr bwMode="auto">
              <a:xfrm>
                <a:off x="49180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281"/>
              <p:cNvSpPr>
                <a:spLocks noChangeArrowheads="1"/>
              </p:cNvSpPr>
              <p:nvPr/>
            </p:nvSpPr>
            <p:spPr bwMode="auto">
              <a:xfrm>
                <a:off x="53070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282"/>
              <p:cNvSpPr>
                <a:spLocks noChangeArrowheads="1"/>
              </p:cNvSpPr>
              <p:nvPr/>
            </p:nvSpPr>
            <p:spPr bwMode="auto">
              <a:xfrm>
                <a:off x="56959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283"/>
              <p:cNvSpPr>
                <a:spLocks noChangeArrowheads="1"/>
              </p:cNvSpPr>
              <p:nvPr/>
            </p:nvSpPr>
            <p:spPr bwMode="auto">
              <a:xfrm>
                <a:off x="60848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284"/>
              <p:cNvSpPr>
                <a:spLocks noChangeArrowheads="1"/>
              </p:cNvSpPr>
              <p:nvPr/>
            </p:nvSpPr>
            <p:spPr bwMode="auto">
              <a:xfrm>
                <a:off x="64738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285"/>
              <p:cNvSpPr>
                <a:spLocks noChangeArrowheads="1"/>
              </p:cNvSpPr>
              <p:nvPr/>
            </p:nvSpPr>
            <p:spPr bwMode="auto">
              <a:xfrm>
                <a:off x="686276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286"/>
              <p:cNvSpPr>
                <a:spLocks noChangeArrowheads="1"/>
              </p:cNvSpPr>
              <p:nvPr/>
            </p:nvSpPr>
            <p:spPr bwMode="auto">
              <a:xfrm>
                <a:off x="72532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287"/>
              <p:cNvSpPr>
                <a:spLocks noChangeArrowheads="1"/>
              </p:cNvSpPr>
              <p:nvPr/>
            </p:nvSpPr>
            <p:spPr bwMode="auto">
              <a:xfrm>
                <a:off x="76422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288"/>
              <p:cNvSpPr>
                <a:spLocks noChangeArrowheads="1"/>
              </p:cNvSpPr>
              <p:nvPr/>
            </p:nvSpPr>
            <p:spPr bwMode="auto">
              <a:xfrm>
                <a:off x="80327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289"/>
              <p:cNvSpPr>
                <a:spLocks noChangeArrowheads="1"/>
              </p:cNvSpPr>
              <p:nvPr/>
            </p:nvSpPr>
            <p:spPr bwMode="auto">
              <a:xfrm>
                <a:off x="84216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290"/>
              <p:cNvSpPr>
                <a:spLocks noChangeArrowheads="1"/>
              </p:cNvSpPr>
              <p:nvPr/>
            </p:nvSpPr>
            <p:spPr bwMode="auto">
              <a:xfrm>
                <a:off x="8810625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309"/>
            <p:cNvGrpSpPr/>
            <p:nvPr userDrawn="1"/>
          </p:nvGrpSpPr>
          <p:grpSpPr>
            <a:xfrm>
              <a:off x="244475" y="3101657"/>
              <a:ext cx="8655050" cy="88900"/>
              <a:chOff x="244475" y="3118758"/>
              <a:chExt cx="8655050" cy="88900"/>
            </a:xfrm>
          </p:grpSpPr>
          <p:sp>
            <p:nvSpPr>
              <p:cNvPr id="170" name="Oval 297"/>
              <p:cNvSpPr>
                <a:spLocks noChangeArrowheads="1"/>
              </p:cNvSpPr>
              <p:nvPr/>
            </p:nvSpPr>
            <p:spPr bwMode="auto">
              <a:xfrm>
                <a:off x="2444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298"/>
              <p:cNvSpPr>
                <a:spLocks noChangeArrowheads="1"/>
              </p:cNvSpPr>
              <p:nvPr/>
            </p:nvSpPr>
            <p:spPr bwMode="auto">
              <a:xfrm>
                <a:off x="6334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299"/>
              <p:cNvSpPr>
                <a:spLocks noChangeArrowheads="1"/>
              </p:cNvSpPr>
              <p:nvPr/>
            </p:nvSpPr>
            <p:spPr bwMode="auto">
              <a:xfrm>
                <a:off x="10239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00"/>
              <p:cNvSpPr>
                <a:spLocks noChangeArrowheads="1"/>
              </p:cNvSpPr>
              <p:nvPr/>
            </p:nvSpPr>
            <p:spPr bwMode="auto">
              <a:xfrm>
                <a:off x="14128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01"/>
              <p:cNvSpPr>
                <a:spLocks noChangeArrowheads="1"/>
              </p:cNvSpPr>
              <p:nvPr/>
            </p:nvSpPr>
            <p:spPr bwMode="auto">
              <a:xfrm>
                <a:off x="180181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02"/>
              <p:cNvSpPr>
                <a:spLocks noChangeArrowheads="1"/>
              </p:cNvSpPr>
              <p:nvPr/>
            </p:nvSpPr>
            <p:spPr bwMode="auto">
              <a:xfrm>
                <a:off x="21923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03"/>
              <p:cNvSpPr>
                <a:spLocks noChangeArrowheads="1"/>
              </p:cNvSpPr>
              <p:nvPr/>
            </p:nvSpPr>
            <p:spPr bwMode="auto">
              <a:xfrm>
                <a:off x="25812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04"/>
              <p:cNvSpPr>
                <a:spLocks noChangeArrowheads="1"/>
              </p:cNvSpPr>
              <p:nvPr/>
            </p:nvSpPr>
            <p:spPr bwMode="auto">
              <a:xfrm>
                <a:off x="29702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05"/>
              <p:cNvSpPr>
                <a:spLocks noChangeArrowheads="1"/>
              </p:cNvSpPr>
              <p:nvPr/>
            </p:nvSpPr>
            <p:spPr bwMode="auto">
              <a:xfrm>
                <a:off x="33591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06"/>
              <p:cNvSpPr>
                <a:spLocks noChangeArrowheads="1"/>
              </p:cNvSpPr>
              <p:nvPr/>
            </p:nvSpPr>
            <p:spPr bwMode="auto">
              <a:xfrm>
                <a:off x="3748088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07"/>
              <p:cNvSpPr>
                <a:spLocks noChangeArrowheads="1"/>
              </p:cNvSpPr>
              <p:nvPr/>
            </p:nvSpPr>
            <p:spPr bwMode="auto">
              <a:xfrm>
                <a:off x="41386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08"/>
              <p:cNvSpPr>
                <a:spLocks noChangeArrowheads="1"/>
              </p:cNvSpPr>
              <p:nvPr/>
            </p:nvSpPr>
            <p:spPr bwMode="auto">
              <a:xfrm>
                <a:off x="45275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09"/>
              <p:cNvSpPr>
                <a:spLocks noChangeArrowheads="1"/>
              </p:cNvSpPr>
              <p:nvPr/>
            </p:nvSpPr>
            <p:spPr bwMode="auto">
              <a:xfrm>
                <a:off x="49180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10"/>
              <p:cNvSpPr>
                <a:spLocks noChangeArrowheads="1"/>
              </p:cNvSpPr>
              <p:nvPr/>
            </p:nvSpPr>
            <p:spPr bwMode="auto">
              <a:xfrm>
                <a:off x="53070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11"/>
              <p:cNvSpPr>
                <a:spLocks noChangeArrowheads="1"/>
              </p:cNvSpPr>
              <p:nvPr/>
            </p:nvSpPr>
            <p:spPr bwMode="auto">
              <a:xfrm>
                <a:off x="56959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12"/>
              <p:cNvSpPr>
                <a:spLocks noChangeArrowheads="1"/>
              </p:cNvSpPr>
              <p:nvPr/>
            </p:nvSpPr>
            <p:spPr bwMode="auto">
              <a:xfrm>
                <a:off x="60848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13"/>
              <p:cNvSpPr>
                <a:spLocks noChangeArrowheads="1"/>
              </p:cNvSpPr>
              <p:nvPr/>
            </p:nvSpPr>
            <p:spPr bwMode="auto">
              <a:xfrm>
                <a:off x="64738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14"/>
              <p:cNvSpPr>
                <a:spLocks noChangeArrowheads="1"/>
              </p:cNvSpPr>
              <p:nvPr/>
            </p:nvSpPr>
            <p:spPr bwMode="auto">
              <a:xfrm>
                <a:off x="686276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15"/>
              <p:cNvSpPr>
                <a:spLocks noChangeArrowheads="1"/>
              </p:cNvSpPr>
              <p:nvPr/>
            </p:nvSpPr>
            <p:spPr bwMode="auto">
              <a:xfrm>
                <a:off x="72532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16"/>
              <p:cNvSpPr>
                <a:spLocks noChangeArrowheads="1"/>
              </p:cNvSpPr>
              <p:nvPr/>
            </p:nvSpPr>
            <p:spPr bwMode="auto">
              <a:xfrm>
                <a:off x="76422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17"/>
              <p:cNvSpPr>
                <a:spLocks noChangeArrowheads="1"/>
              </p:cNvSpPr>
              <p:nvPr/>
            </p:nvSpPr>
            <p:spPr bwMode="auto">
              <a:xfrm>
                <a:off x="80327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18"/>
              <p:cNvSpPr>
                <a:spLocks noChangeArrowheads="1"/>
              </p:cNvSpPr>
              <p:nvPr/>
            </p:nvSpPr>
            <p:spPr bwMode="auto">
              <a:xfrm>
                <a:off x="84216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19"/>
              <p:cNvSpPr>
                <a:spLocks noChangeArrowheads="1"/>
              </p:cNvSpPr>
              <p:nvPr/>
            </p:nvSpPr>
            <p:spPr bwMode="auto">
              <a:xfrm>
                <a:off x="8810625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308"/>
            <p:cNvGrpSpPr/>
            <p:nvPr userDrawn="1"/>
          </p:nvGrpSpPr>
          <p:grpSpPr>
            <a:xfrm>
              <a:off x="244475" y="3486564"/>
              <a:ext cx="8655050" cy="87312"/>
              <a:chOff x="244475" y="3507696"/>
              <a:chExt cx="8655050" cy="87312"/>
            </a:xfrm>
          </p:grpSpPr>
          <p:sp>
            <p:nvSpPr>
              <p:cNvPr id="193" name="Oval 326"/>
              <p:cNvSpPr>
                <a:spLocks noChangeArrowheads="1"/>
              </p:cNvSpPr>
              <p:nvPr/>
            </p:nvSpPr>
            <p:spPr bwMode="auto">
              <a:xfrm>
                <a:off x="2444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27"/>
              <p:cNvSpPr>
                <a:spLocks noChangeArrowheads="1"/>
              </p:cNvSpPr>
              <p:nvPr/>
            </p:nvSpPr>
            <p:spPr bwMode="auto">
              <a:xfrm>
                <a:off x="6334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28"/>
              <p:cNvSpPr>
                <a:spLocks noChangeArrowheads="1"/>
              </p:cNvSpPr>
              <p:nvPr/>
            </p:nvSpPr>
            <p:spPr bwMode="auto">
              <a:xfrm>
                <a:off x="10239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29"/>
              <p:cNvSpPr>
                <a:spLocks noChangeArrowheads="1"/>
              </p:cNvSpPr>
              <p:nvPr/>
            </p:nvSpPr>
            <p:spPr bwMode="auto">
              <a:xfrm>
                <a:off x="14128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30"/>
              <p:cNvSpPr>
                <a:spLocks noChangeArrowheads="1"/>
              </p:cNvSpPr>
              <p:nvPr/>
            </p:nvSpPr>
            <p:spPr bwMode="auto">
              <a:xfrm>
                <a:off x="180181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31"/>
              <p:cNvSpPr>
                <a:spLocks noChangeArrowheads="1"/>
              </p:cNvSpPr>
              <p:nvPr/>
            </p:nvSpPr>
            <p:spPr bwMode="auto">
              <a:xfrm>
                <a:off x="21923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32"/>
              <p:cNvSpPr>
                <a:spLocks noChangeArrowheads="1"/>
              </p:cNvSpPr>
              <p:nvPr/>
            </p:nvSpPr>
            <p:spPr bwMode="auto">
              <a:xfrm>
                <a:off x="25812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33"/>
              <p:cNvSpPr>
                <a:spLocks noChangeArrowheads="1"/>
              </p:cNvSpPr>
              <p:nvPr/>
            </p:nvSpPr>
            <p:spPr bwMode="auto">
              <a:xfrm>
                <a:off x="29702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34"/>
              <p:cNvSpPr>
                <a:spLocks noChangeArrowheads="1"/>
              </p:cNvSpPr>
              <p:nvPr/>
            </p:nvSpPr>
            <p:spPr bwMode="auto">
              <a:xfrm>
                <a:off x="33591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35"/>
              <p:cNvSpPr>
                <a:spLocks noChangeArrowheads="1"/>
              </p:cNvSpPr>
              <p:nvPr/>
            </p:nvSpPr>
            <p:spPr bwMode="auto">
              <a:xfrm>
                <a:off x="3748088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36"/>
              <p:cNvSpPr>
                <a:spLocks noChangeArrowheads="1"/>
              </p:cNvSpPr>
              <p:nvPr/>
            </p:nvSpPr>
            <p:spPr bwMode="auto">
              <a:xfrm>
                <a:off x="41386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37"/>
              <p:cNvSpPr>
                <a:spLocks noChangeArrowheads="1"/>
              </p:cNvSpPr>
              <p:nvPr/>
            </p:nvSpPr>
            <p:spPr bwMode="auto">
              <a:xfrm>
                <a:off x="45275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38"/>
              <p:cNvSpPr>
                <a:spLocks noChangeArrowheads="1"/>
              </p:cNvSpPr>
              <p:nvPr/>
            </p:nvSpPr>
            <p:spPr bwMode="auto">
              <a:xfrm>
                <a:off x="49180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9"/>
              <p:cNvSpPr>
                <a:spLocks noChangeArrowheads="1"/>
              </p:cNvSpPr>
              <p:nvPr/>
            </p:nvSpPr>
            <p:spPr bwMode="auto">
              <a:xfrm>
                <a:off x="53070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40"/>
              <p:cNvSpPr>
                <a:spLocks noChangeArrowheads="1"/>
              </p:cNvSpPr>
              <p:nvPr/>
            </p:nvSpPr>
            <p:spPr bwMode="auto">
              <a:xfrm>
                <a:off x="56959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41"/>
              <p:cNvSpPr>
                <a:spLocks noChangeArrowheads="1"/>
              </p:cNvSpPr>
              <p:nvPr/>
            </p:nvSpPr>
            <p:spPr bwMode="auto">
              <a:xfrm>
                <a:off x="60848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42"/>
              <p:cNvSpPr>
                <a:spLocks noChangeArrowheads="1"/>
              </p:cNvSpPr>
              <p:nvPr/>
            </p:nvSpPr>
            <p:spPr bwMode="auto">
              <a:xfrm>
                <a:off x="64738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43"/>
              <p:cNvSpPr>
                <a:spLocks noChangeArrowheads="1"/>
              </p:cNvSpPr>
              <p:nvPr/>
            </p:nvSpPr>
            <p:spPr bwMode="auto">
              <a:xfrm>
                <a:off x="686276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44"/>
              <p:cNvSpPr>
                <a:spLocks noChangeArrowheads="1"/>
              </p:cNvSpPr>
              <p:nvPr/>
            </p:nvSpPr>
            <p:spPr bwMode="auto">
              <a:xfrm>
                <a:off x="72532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45"/>
              <p:cNvSpPr>
                <a:spLocks noChangeArrowheads="1"/>
              </p:cNvSpPr>
              <p:nvPr/>
            </p:nvSpPr>
            <p:spPr bwMode="auto">
              <a:xfrm>
                <a:off x="76422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46"/>
              <p:cNvSpPr>
                <a:spLocks noChangeArrowheads="1"/>
              </p:cNvSpPr>
              <p:nvPr/>
            </p:nvSpPr>
            <p:spPr bwMode="auto">
              <a:xfrm>
                <a:off x="80327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7"/>
              <p:cNvSpPr>
                <a:spLocks noChangeArrowheads="1"/>
              </p:cNvSpPr>
              <p:nvPr/>
            </p:nvSpPr>
            <p:spPr bwMode="auto">
              <a:xfrm>
                <a:off x="84216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48"/>
              <p:cNvSpPr>
                <a:spLocks noChangeArrowheads="1"/>
              </p:cNvSpPr>
              <p:nvPr/>
            </p:nvSpPr>
            <p:spPr bwMode="auto">
              <a:xfrm>
                <a:off x="8810625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307"/>
            <p:cNvGrpSpPr/>
            <p:nvPr userDrawn="1"/>
          </p:nvGrpSpPr>
          <p:grpSpPr>
            <a:xfrm>
              <a:off x="244475" y="3869883"/>
              <a:ext cx="8655050" cy="87312"/>
              <a:chOff x="244475" y="3893458"/>
              <a:chExt cx="8655050" cy="87312"/>
            </a:xfrm>
          </p:grpSpPr>
          <p:sp>
            <p:nvSpPr>
              <p:cNvPr id="216" name="Oval 355"/>
              <p:cNvSpPr>
                <a:spLocks noChangeArrowheads="1"/>
              </p:cNvSpPr>
              <p:nvPr/>
            </p:nvSpPr>
            <p:spPr bwMode="auto">
              <a:xfrm>
                <a:off x="2444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56"/>
              <p:cNvSpPr>
                <a:spLocks noChangeArrowheads="1"/>
              </p:cNvSpPr>
              <p:nvPr/>
            </p:nvSpPr>
            <p:spPr bwMode="auto">
              <a:xfrm>
                <a:off x="6334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357"/>
              <p:cNvSpPr>
                <a:spLocks noChangeArrowheads="1"/>
              </p:cNvSpPr>
              <p:nvPr/>
            </p:nvSpPr>
            <p:spPr bwMode="auto">
              <a:xfrm>
                <a:off x="10239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58"/>
              <p:cNvSpPr>
                <a:spLocks noChangeArrowheads="1"/>
              </p:cNvSpPr>
              <p:nvPr/>
            </p:nvSpPr>
            <p:spPr bwMode="auto">
              <a:xfrm>
                <a:off x="14128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59"/>
              <p:cNvSpPr>
                <a:spLocks noChangeArrowheads="1"/>
              </p:cNvSpPr>
              <p:nvPr/>
            </p:nvSpPr>
            <p:spPr bwMode="auto">
              <a:xfrm>
                <a:off x="180181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60"/>
              <p:cNvSpPr>
                <a:spLocks noChangeArrowheads="1"/>
              </p:cNvSpPr>
              <p:nvPr/>
            </p:nvSpPr>
            <p:spPr bwMode="auto">
              <a:xfrm>
                <a:off x="21923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61"/>
              <p:cNvSpPr>
                <a:spLocks noChangeArrowheads="1"/>
              </p:cNvSpPr>
              <p:nvPr/>
            </p:nvSpPr>
            <p:spPr bwMode="auto">
              <a:xfrm>
                <a:off x="25812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62"/>
              <p:cNvSpPr>
                <a:spLocks noChangeArrowheads="1"/>
              </p:cNvSpPr>
              <p:nvPr/>
            </p:nvSpPr>
            <p:spPr bwMode="auto">
              <a:xfrm>
                <a:off x="29702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63"/>
              <p:cNvSpPr>
                <a:spLocks noChangeArrowheads="1"/>
              </p:cNvSpPr>
              <p:nvPr/>
            </p:nvSpPr>
            <p:spPr bwMode="auto">
              <a:xfrm>
                <a:off x="33591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64"/>
              <p:cNvSpPr>
                <a:spLocks noChangeArrowheads="1"/>
              </p:cNvSpPr>
              <p:nvPr/>
            </p:nvSpPr>
            <p:spPr bwMode="auto">
              <a:xfrm>
                <a:off x="3748088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65"/>
              <p:cNvSpPr>
                <a:spLocks noChangeArrowheads="1"/>
              </p:cNvSpPr>
              <p:nvPr/>
            </p:nvSpPr>
            <p:spPr bwMode="auto">
              <a:xfrm>
                <a:off x="41386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66"/>
              <p:cNvSpPr>
                <a:spLocks noChangeArrowheads="1"/>
              </p:cNvSpPr>
              <p:nvPr/>
            </p:nvSpPr>
            <p:spPr bwMode="auto">
              <a:xfrm>
                <a:off x="45275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67"/>
              <p:cNvSpPr>
                <a:spLocks noChangeArrowheads="1"/>
              </p:cNvSpPr>
              <p:nvPr/>
            </p:nvSpPr>
            <p:spPr bwMode="auto">
              <a:xfrm>
                <a:off x="49180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68"/>
              <p:cNvSpPr>
                <a:spLocks noChangeArrowheads="1"/>
              </p:cNvSpPr>
              <p:nvPr/>
            </p:nvSpPr>
            <p:spPr bwMode="auto">
              <a:xfrm>
                <a:off x="53070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56959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70"/>
              <p:cNvSpPr>
                <a:spLocks noChangeArrowheads="1"/>
              </p:cNvSpPr>
              <p:nvPr/>
            </p:nvSpPr>
            <p:spPr bwMode="auto">
              <a:xfrm>
                <a:off x="60848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71"/>
              <p:cNvSpPr>
                <a:spLocks noChangeArrowheads="1"/>
              </p:cNvSpPr>
              <p:nvPr/>
            </p:nvSpPr>
            <p:spPr bwMode="auto">
              <a:xfrm>
                <a:off x="64738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2"/>
              <p:cNvSpPr>
                <a:spLocks noChangeArrowheads="1"/>
              </p:cNvSpPr>
              <p:nvPr/>
            </p:nvSpPr>
            <p:spPr bwMode="auto">
              <a:xfrm>
                <a:off x="686276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73"/>
              <p:cNvSpPr>
                <a:spLocks noChangeArrowheads="1"/>
              </p:cNvSpPr>
              <p:nvPr/>
            </p:nvSpPr>
            <p:spPr bwMode="auto">
              <a:xfrm>
                <a:off x="72532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74"/>
              <p:cNvSpPr>
                <a:spLocks noChangeArrowheads="1"/>
              </p:cNvSpPr>
              <p:nvPr/>
            </p:nvSpPr>
            <p:spPr bwMode="auto">
              <a:xfrm>
                <a:off x="76422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75"/>
              <p:cNvSpPr>
                <a:spLocks noChangeArrowheads="1"/>
              </p:cNvSpPr>
              <p:nvPr/>
            </p:nvSpPr>
            <p:spPr bwMode="auto">
              <a:xfrm>
                <a:off x="80327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76"/>
              <p:cNvSpPr>
                <a:spLocks noChangeArrowheads="1"/>
              </p:cNvSpPr>
              <p:nvPr/>
            </p:nvSpPr>
            <p:spPr bwMode="auto">
              <a:xfrm>
                <a:off x="84216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77"/>
              <p:cNvSpPr>
                <a:spLocks noChangeArrowheads="1"/>
              </p:cNvSpPr>
              <p:nvPr/>
            </p:nvSpPr>
            <p:spPr bwMode="auto">
              <a:xfrm>
                <a:off x="8810625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244475" y="4253202"/>
              <a:ext cx="8655050" cy="87312"/>
              <a:chOff x="244475" y="4279221"/>
              <a:chExt cx="8655050" cy="87312"/>
            </a:xfrm>
          </p:grpSpPr>
          <p:sp>
            <p:nvSpPr>
              <p:cNvPr id="239" name="Oval 384"/>
              <p:cNvSpPr>
                <a:spLocks noChangeArrowheads="1"/>
              </p:cNvSpPr>
              <p:nvPr/>
            </p:nvSpPr>
            <p:spPr bwMode="auto">
              <a:xfrm>
                <a:off x="2444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85"/>
              <p:cNvSpPr>
                <a:spLocks noChangeArrowheads="1"/>
              </p:cNvSpPr>
              <p:nvPr/>
            </p:nvSpPr>
            <p:spPr bwMode="auto">
              <a:xfrm>
                <a:off x="6334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86"/>
              <p:cNvSpPr>
                <a:spLocks noChangeArrowheads="1"/>
              </p:cNvSpPr>
              <p:nvPr/>
            </p:nvSpPr>
            <p:spPr bwMode="auto">
              <a:xfrm>
                <a:off x="10239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87"/>
              <p:cNvSpPr>
                <a:spLocks noChangeArrowheads="1"/>
              </p:cNvSpPr>
              <p:nvPr/>
            </p:nvSpPr>
            <p:spPr bwMode="auto">
              <a:xfrm>
                <a:off x="14319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88"/>
              <p:cNvSpPr>
                <a:spLocks noChangeArrowheads="1"/>
              </p:cNvSpPr>
              <p:nvPr/>
            </p:nvSpPr>
            <p:spPr bwMode="auto">
              <a:xfrm>
                <a:off x="180181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89"/>
              <p:cNvSpPr>
                <a:spLocks noChangeArrowheads="1"/>
              </p:cNvSpPr>
              <p:nvPr/>
            </p:nvSpPr>
            <p:spPr bwMode="auto">
              <a:xfrm>
                <a:off x="21923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0"/>
              <p:cNvSpPr>
                <a:spLocks noChangeArrowheads="1"/>
              </p:cNvSpPr>
              <p:nvPr/>
            </p:nvSpPr>
            <p:spPr bwMode="auto">
              <a:xfrm>
                <a:off x="25812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1"/>
              <p:cNvSpPr>
                <a:spLocks noChangeArrowheads="1"/>
              </p:cNvSpPr>
              <p:nvPr/>
            </p:nvSpPr>
            <p:spPr bwMode="auto">
              <a:xfrm>
                <a:off x="29702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392"/>
              <p:cNvSpPr>
                <a:spLocks noChangeArrowheads="1"/>
              </p:cNvSpPr>
              <p:nvPr/>
            </p:nvSpPr>
            <p:spPr bwMode="auto">
              <a:xfrm>
                <a:off x="33591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393"/>
              <p:cNvSpPr>
                <a:spLocks noChangeArrowheads="1"/>
              </p:cNvSpPr>
              <p:nvPr/>
            </p:nvSpPr>
            <p:spPr bwMode="auto">
              <a:xfrm>
                <a:off x="3748088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394"/>
              <p:cNvSpPr>
                <a:spLocks noChangeArrowheads="1"/>
              </p:cNvSpPr>
              <p:nvPr/>
            </p:nvSpPr>
            <p:spPr bwMode="auto">
              <a:xfrm>
                <a:off x="415766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395"/>
              <p:cNvSpPr>
                <a:spLocks noChangeArrowheads="1"/>
              </p:cNvSpPr>
              <p:nvPr/>
            </p:nvSpPr>
            <p:spPr bwMode="auto">
              <a:xfrm>
                <a:off x="45275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396"/>
              <p:cNvSpPr>
                <a:spLocks noChangeArrowheads="1"/>
              </p:cNvSpPr>
              <p:nvPr/>
            </p:nvSpPr>
            <p:spPr bwMode="auto">
              <a:xfrm>
                <a:off x="49180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397"/>
              <p:cNvSpPr>
                <a:spLocks noChangeArrowheads="1"/>
              </p:cNvSpPr>
              <p:nvPr/>
            </p:nvSpPr>
            <p:spPr bwMode="auto">
              <a:xfrm>
                <a:off x="53070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398"/>
              <p:cNvSpPr>
                <a:spLocks noChangeArrowheads="1"/>
              </p:cNvSpPr>
              <p:nvPr/>
            </p:nvSpPr>
            <p:spPr bwMode="auto">
              <a:xfrm>
                <a:off x="56959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399"/>
              <p:cNvSpPr>
                <a:spLocks noChangeArrowheads="1"/>
              </p:cNvSpPr>
              <p:nvPr/>
            </p:nvSpPr>
            <p:spPr bwMode="auto">
              <a:xfrm>
                <a:off x="60848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0"/>
              <p:cNvSpPr>
                <a:spLocks noChangeArrowheads="1"/>
              </p:cNvSpPr>
              <p:nvPr/>
            </p:nvSpPr>
            <p:spPr bwMode="auto">
              <a:xfrm>
                <a:off x="64738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1"/>
              <p:cNvSpPr>
                <a:spLocks noChangeArrowheads="1"/>
              </p:cNvSpPr>
              <p:nvPr/>
            </p:nvSpPr>
            <p:spPr bwMode="auto">
              <a:xfrm>
                <a:off x="686276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02"/>
              <p:cNvSpPr>
                <a:spLocks noChangeArrowheads="1"/>
              </p:cNvSpPr>
              <p:nvPr/>
            </p:nvSpPr>
            <p:spPr bwMode="auto">
              <a:xfrm>
                <a:off x="72532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03"/>
              <p:cNvSpPr>
                <a:spLocks noChangeArrowheads="1"/>
              </p:cNvSpPr>
              <p:nvPr/>
            </p:nvSpPr>
            <p:spPr bwMode="auto">
              <a:xfrm>
                <a:off x="76422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04"/>
              <p:cNvSpPr>
                <a:spLocks noChangeArrowheads="1"/>
              </p:cNvSpPr>
              <p:nvPr/>
            </p:nvSpPr>
            <p:spPr bwMode="auto">
              <a:xfrm>
                <a:off x="80327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05"/>
              <p:cNvSpPr>
                <a:spLocks noChangeArrowheads="1"/>
              </p:cNvSpPr>
              <p:nvPr/>
            </p:nvSpPr>
            <p:spPr bwMode="auto">
              <a:xfrm>
                <a:off x="84216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06"/>
              <p:cNvSpPr>
                <a:spLocks noChangeArrowheads="1"/>
              </p:cNvSpPr>
              <p:nvPr/>
            </p:nvSpPr>
            <p:spPr bwMode="auto">
              <a:xfrm>
                <a:off x="8810625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244475" y="4636521"/>
              <a:ext cx="8655050" cy="87312"/>
              <a:chOff x="244475" y="4636521"/>
              <a:chExt cx="8655050" cy="87312"/>
            </a:xfrm>
          </p:grpSpPr>
          <p:sp>
            <p:nvSpPr>
              <p:cNvPr id="262" name="Oval 384"/>
              <p:cNvSpPr>
                <a:spLocks noChangeArrowheads="1"/>
              </p:cNvSpPr>
              <p:nvPr userDrawn="1"/>
            </p:nvSpPr>
            <p:spPr bwMode="auto">
              <a:xfrm>
                <a:off x="2444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385"/>
              <p:cNvSpPr>
                <a:spLocks noChangeArrowheads="1"/>
              </p:cNvSpPr>
              <p:nvPr userDrawn="1"/>
            </p:nvSpPr>
            <p:spPr bwMode="auto">
              <a:xfrm>
                <a:off x="6334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386"/>
              <p:cNvSpPr>
                <a:spLocks noChangeArrowheads="1"/>
              </p:cNvSpPr>
              <p:nvPr userDrawn="1"/>
            </p:nvSpPr>
            <p:spPr bwMode="auto">
              <a:xfrm>
                <a:off x="10239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387"/>
              <p:cNvSpPr>
                <a:spLocks noChangeArrowheads="1"/>
              </p:cNvSpPr>
              <p:nvPr userDrawn="1"/>
            </p:nvSpPr>
            <p:spPr bwMode="auto">
              <a:xfrm>
                <a:off x="14319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388"/>
              <p:cNvSpPr>
                <a:spLocks noChangeArrowheads="1"/>
              </p:cNvSpPr>
              <p:nvPr userDrawn="1"/>
            </p:nvSpPr>
            <p:spPr bwMode="auto">
              <a:xfrm>
                <a:off x="180181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389"/>
              <p:cNvSpPr>
                <a:spLocks noChangeArrowheads="1"/>
              </p:cNvSpPr>
              <p:nvPr userDrawn="1"/>
            </p:nvSpPr>
            <p:spPr bwMode="auto">
              <a:xfrm>
                <a:off x="21923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390"/>
              <p:cNvSpPr>
                <a:spLocks noChangeArrowheads="1"/>
              </p:cNvSpPr>
              <p:nvPr userDrawn="1"/>
            </p:nvSpPr>
            <p:spPr bwMode="auto">
              <a:xfrm>
                <a:off x="25812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391"/>
              <p:cNvSpPr>
                <a:spLocks noChangeArrowheads="1"/>
              </p:cNvSpPr>
              <p:nvPr userDrawn="1"/>
            </p:nvSpPr>
            <p:spPr bwMode="auto">
              <a:xfrm>
                <a:off x="29702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392"/>
              <p:cNvSpPr>
                <a:spLocks noChangeArrowheads="1"/>
              </p:cNvSpPr>
              <p:nvPr userDrawn="1"/>
            </p:nvSpPr>
            <p:spPr bwMode="auto">
              <a:xfrm>
                <a:off x="33591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393"/>
              <p:cNvSpPr>
                <a:spLocks noChangeArrowheads="1"/>
              </p:cNvSpPr>
              <p:nvPr userDrawn="1"/>
            </p:nvSpPr>
            <p:spPr bwMode="auto">
              <a:xfrm>
                <a:off x="3748088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394"/>
              <p:cNvSpPr>
                <a:spLocks noChangeArrowheads="1"/>
              </p:cNvSpPr>
              <p:nvPr userDrawn="1"/>
            </p:nvSpPr>
            <p:spPr bwMode="auto">
              <a:xfrm>
                <a:off x="415766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395"/>
              <p:cNvSpPr>
                <a:spLocks noChangeArrowheads="1"/>
              </p:cNvSpPr>
              <p:nvPr userDrawn="1"/>
            </p:nvSpPr>
            <p:spPr bwMode="auto">
              <a:xfrm>
                <a:off x="45275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396"/>
              <p:cNvSpPr>
                <a:spLocks noChangeArrowheads="1"/>
              </p:cNvSpPr>
              <p:nvPr userDrawn="1"/>
            </p:nvSpPr>
            <p:spPr bwMode="auto">
              <a:xfrm>
                <a:off x="49180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7"/>
              <p:cNvSpPr>
                <a:spLocks noChangeArrowheads="1"/>
              </p:cNvSpPr>
              <p:nvPr userDrawn="1"/>
            </p:nvSpPr>
            <p:spPr bwMode="auto">
              <a:xfrm>
                <a:off x="53070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8"/>
              <p:cNvSpPr>
                <a:spLocks noChangeArrowheads="1"/>
              </p:cNvSpPr>
              <p:nvPr userDrawn="1"/>
            </p:nvSpPr>
            <p:spPr bwMode="auto">
              <a:xfrm>
                <a:off x="56959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399"/>
              <p:cNvSpPr>
                <a:spLocks noChangeArrowheads="1"/>
              </p:cNvSpPr>
              <p:nvPr userDrawn="1"/>
            </p:nvSpPr>
            <p:spPr bwMode="auto">
              <a:xfrm>
                <a:off x="60848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00"/>
              <p:cNvSpPr>
                <a:spLocks noChangeArrowheads="1"/>
              </p:cNvSpPr>
              <p:nvPr userDrawn="1"/>
            </p:nvSpPr>
            <p:spPr bwMode="auto">
              <a:xfrm>
                <a:off x="64738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01"/>
              <p:cNvSpPr>
                <a:spLocks noChangeArrowheads="1"/>
              </p:cNvSpPr>
              <p:nvPr userDrawn="1"/>
            </p:nvSpPr>
            <p:spPr bwMode="auto">
              <a:xfrm>
                <a:off x="686276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402"/>
              <p:cNvSpPr>
                <a:spLocks noChangeArrowheads="1"/>
              </p:cNvSpPr>
              <p:nvPr userDrawn="1"/>
            </p:nvSpPr>
            <p:spPr bwMode="auto">
              <a:xfrm>
                <a:off x="72532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3"/>
              <p:cNvSpPr>
                <a:spLocks noChangeArrowheads="1"/>
              </p:cNvSpPr>
              <p:nvPr userDrawn="1"/>
            </p:nvSpPr>
            <p:spPr bwMode="auto">
              <a:xfrm>
                <a:off x="76422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404"/>
              <p:cNvSpPr>
                <a:spLocks noChangeArrowheads="1"/>
              </p:cNvSpPr>
              <p:nvPr userDrawn="1"/>
            </p:nvSpPr>
            <p:spPr bwMode="auto">
              <a:xfrm>
                <a:off x="80327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405"/>
              <p:cNvSpPr>
                <a:spLocks noChangeArrowheads="1"/>
              </p:cNvSpPr>
              <p:nvPr userDrawn="1"/>
            </p:nvSpPr>
            <p:spPr bwMode="auto">
              <a:xfrm>
                <a:off x="84216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406"/>
              <p:cNvSpPr>
                <a:spLocks noChangeArrowheads="1"/>
              </p:cNvSpPr>
              <p:nvPr userDrawn="1"/>
            </p:nvSpPr>
            <p:spPr bwMode="auto">
              <a:xfrm>
                <a:off x="8810625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ext Placeholder 9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8886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57961"/>
            <a:ext cx="9144000" cy="390251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502813"/>
            <a:ext cx="4564063" cy="400110"/>
          </a:xfr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8640" tIns="91440" bIns="91440" rtlCol="0" anchor="t" anchorCtr="0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00" b="1" ker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457201" y="4857864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© 2015 Teradata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310840"/>
            <a:ext cx="5847397" cy="996427"/>
          </a:xfrm>
          <a:solidFill>
            <a:schemeClr val="accent1">
              <a:alpha val="90000"/>
            </a:schemeClr>
          </a:solidFill>
        </p:spPr>
        <p:txBody>
          <a:bodyPr wrap="square" lIns="548640" tIns="320040" rIns="182880" bIns="320040" anchor="b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6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225502"/>
            <a:ext cx="9144000" cy="692497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590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524826" y="1419471"/>
            <a:ext cx="2119564" cy="1892624"/>
            <a:chOff x="3524826" y="1419471"/>
            <a:chExt cx="2119564" cy="1892624"/>
          </a:xfrm>
        </p:grpSpPr>
        <p:grpSp>
          <p:nvGrpSpPr>
            <p:cNvPr id="57" name="Group 56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5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3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40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" name="TextBox 8"/>
          <p:cNvSpPr txBox="1"/>
          <p:nvPr userDrawn="1"/>
        </p:nvSpPr>
        <p:spPr>
          <a:xfrm>
            <a:off x="171052" y="4931654"/>
            <a:ext cx="11541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53247" y="4918131"/>
            <a:ext cx="133221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00600" y="1216187"/>
            <a:ext cx="3886200" cy="310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875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499" cy="69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82296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424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ternate 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0" y="1890896"/>
            <a:ext cx="9144000" cy="1519500"/>
          </a:xfrm>
          <a:prstGeom prst="rect">
            <a:avLst/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lIns="91425" tIns="91425" rIns="91425" bIns="91425" anchor="ctr" anchorCtr="0"/>
          <a:lstStyle>
            <a:lvl1pPr marL="139700" marR="0" lvl="0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14300" marR="0" lvl="1" indent="0" algn="ctr" rtl="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8900" marR="0" lvl="2" indent="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88900" marR="0" lvl="3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88900" marR="0" lvl="4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88900" marR="0" lvl="5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88900" marR="0" lvl="6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88900" marR="0" lvl="7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88900" marR="0" lvl="8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905905" y="220686"/>
            <a:ext cx="3100499" cy="32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entury Gothic"/>
              <a:buNone/>
            </a:pPr>
            <a:r>
              <a:rPr lang="en" sz="15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BIG DATA COME ALIVE</a:t>
            </a:r>
          </a:p>
        </p:txBody>
      </p:sp>
      <p:pic>
        <p:nvPicPr>
          <p:cNvPr id="118" name="Shape 118" descr="Think-Big-Logo-PPT.png"/>
          <p:cNvPicPr preferRelativeResize="0"/>
          <p:nvPr/>
        </p:nvPicPr>
        <p:blipFill rotWithShape="1">
          <a:blip r:embed="rId2">
            <a:alphaModFix/>
          </a:blip>
          <a:srcRect l="11613" t="14420"/>
          <a:stretch/>
        </p:blipFill>
        <p:spPr>
          <a:xfrm>
            <a:off x="0" y="0"/>
            <a:ext cx="1812600" cy="173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9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Table Conten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1546423"/>
            <a:ext cx="38862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639708"/>
            <a:ext cx="3886200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9059" y="4858087"/>
            <a:ext cx="236099" cy="1772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43434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5349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48006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166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215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8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79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0" y="2342216"/>
            <a:ext cx="9144000" cy="458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-11430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285750" marR="0" lvl="2" indent="-10795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342900" marR="0" lvl="3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42900" marR="0" lvl="4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4604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71052" y="4837176"/>
            <a:ext cx="115499" cy="10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700" b="0" i="0" u="none" strike="noStrike" cap="none">
              <a:solidFill>
                <a:srgbClr val="A2A2A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Shape 137" descr="Think-Big-Logo-Bi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1519886"/>
            <a:ext cx="2133599" cy="21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6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254125"/>
            <a:ext cx="38862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9060" y="4892040"/>
            <a:ext cx="236220" cy="177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02909" y="320039"/>
            <a:ext cx="2863130" cy="710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8006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572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5715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9600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731519"/>
            <a:ext cx="7208838" cy="2960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926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54125"/>
            <a:ext cx="3886200" cy="3248664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62063"/>
            <a:ext cx="38862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54125"/>
            <a:ext cx="3886200" cy="33972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6"/>
            <a:ext cx="3886200" cy="3397249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62062"/>
            <a:ext cx="2438400" cy="319509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5334000" cy="340518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theme" Target="../theme/theme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01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styles: Standard bullet</a:t>
            </a:r>
          </a:p>
          <a:p>
            <a:pPr lvl="1"/>
            <a:r>
              <a:rPr lang="en-US" dirty="0"/>
              <a:t>Second level: Sub bullet</a:t>
            </a:r>
          </a:p>
          <a:p>
            <a:pPr lvl="2"/>
            <a:r>
              <a:rPr lang="en-US" dirty="0"/>
              <a:t>Third level: Tertiary bullet</a:t>
            </a:r>
          </a:p>
          <a:p>
            <a:pPr lvl="3"/>
            <a:r>
              <a:rPr lang="en-US" dirty="0"/>
              <a:t>Fourth level: Body copy</a:t>
            </a:r>
          </a:p>
          <a:p>
            <a:pPr lvl="4"/>
            <a:r>
              <a:rPr lang="en-US" dirty="0"/>
              <a:t>Fifth level: Main Heading</a:t>
            </a:r>
          </a:p>
          <a:p>
            <a:pPr lvl="5"/>
            <a:r>
              <a:rPr lang="en-US" dirty="0"/>
              <a:t>Sixth level: Subheading</a:t>
            </a:r>
          </a:p>
          <a:p>
            <a:pPr lvl="6"/>
            <a:r>
              <a:rPr lang="en-US" dirty="0"/>
              <a:t>Seventh level: Tertiary heading</a:t>
            </a:r>
          </a:p>
          <a:p>
            <a:pPr lvl="7"/>
            <a:r>
              <a:rPr lang="en-US" dirty="0"/>
              <a:t>Eighth level: Numbered lists</a:t>
            </a:r>
          </a:p>
          <a:p>
            <a:pPr lvl="8"/>
            <a:r>
              <a:rPr lang="en-US" dirty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247" y="4918131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1" y="320039"/>
            <a:ext cx="7208838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7938135" y="240728"/>
            <a:ext cx="873857" cy="780294"/>
            <a:chOff x="3524826" y="1419471"/>
            <a:chExt cx="2119564" cy="1892624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03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98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89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73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2" r:id="rId2"/>
    <p:sldLayoutId id="2147483667" r:id="rId3"/>
    <p:sldLayoutId id="2147483650" r:id="rId4"/>
    <p:sldLayoutId id="2147483721" r:id="rId5"/>
    <p:sldLayoutId id="2147483658" r:id="rId6"/>
    <p:sldLayoutId id="2147483709" r:id="rId7"/>
    <p:sldLayoutId id="2147483659" r:id="rId8"/>
    <p:sldLayoutId id="2147483662" r:id="rId9"/>
    <p:sldLayoutId id="2147483663" r:id="rId10"/>
    <p:sldLayoutId id="2147483654" r:id="rId11"/>
    <p:sldLayoutId id="2147483722" r:id="rId12"/>
    <p:sldLayoutId id="2147483715" r:id="rId13"/>
    <p:sldLayoutId id="2147483655" r:id="rId14"/>
    <p:sldLayoutId id="2147483716" r:id="rId15"/>
    <p:sldLayoutId id="2147483719" r:id="rId16"/>
    <p:sldLayoutId id="2147483670" r:id="rId17"/>
    <p:sldLayoutId id="2147483660" r:id="rId18"/>
    <p:sldLayoutId id="2147483720" r:id="rId19"/>
    <p:sldLayoutId id="2147483714" r:id="rId20"/>
    <p:sldLayoutId id="2147483661" r:id="rId21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216370"/>
            <a:ext cx="8229600" cy="3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164592"/>
            <a:ext cx="7228499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07" name="Shape 107" descr="14TDPRD223_Think_Big_Logo_F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1410" y="196995"/>
            <a:ext cx="879599" cy="86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8569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90519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b="0" dirty="0"/>
              <a:t>We help you...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457200" y="2188410"/>
            <a:ext cx="4369324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lang="en"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big data to make further wise decisions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57200" y="1346072"/>
            <a:ext cx="4038600" cy="64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out where to invest your money best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57200" y="2841748"/>
            <a:ext cx="5570400" cy="9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 better than your competitors</a:t>
            </a:r>
          </a:p>
        </p:txBody>
      </p:sp>
      <p:pic>
        <p:nvPicPr>
          <p:cNvPr id="2052" name="Picture 4" descr="Image result for ins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r="37548"/>
          <a:stretch/>
        </p:blipFill>
        <p:spPr bwMode="auto">
          <a:xfrm>
            <a:off x="5382705" y="0"/>
            <a:ext cx="37612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19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2" descr="Image result for st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15013"/>
          <a:stretch/>
        </p:blipFill>
        <p:spPr bwMode="auto">
          <a:xfrm>
            <a:off x="0" y="221676"/>
            <a:ext cx="9144000" cy="43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7366347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3284" y="3215226"/>
            <a:ext cx="1845210" cy="1368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8643" y="3215226"/>
            <a:ext cx="1845210" cy="1368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9608"/>
          <a:stretch/>
        </p:blipFill>
        <p:spPr>
          <a:xfrm>
            <a:off x="4772921" y="1393346"/>
            <a:ext cx="1579043" cy="144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0221" y="1138437"/>
            <a:ext cx="1577400" cy="17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129499" cy="6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sz="2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Continue developing new use cases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531891" y="3187942"/>
            <a:ext cx="1728281" cy="1476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808643" y="3187124"/>
            <a:ext cx="1780162" cy="1221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satellite images of other p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lanets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detect anomalies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 the life on earth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40842" y="3187124"/>
            <a:ext cx="1911157" cy="526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the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cause of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certain types of criminal activities and cure it with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information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2477593" y="3187124"/>
            <a:ext cx="1821109" cy="5194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 images from real-time surveillance cameras, social networks to detect suspicious criminals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2518541" y="1138438"/>
            <a:ext cx="1780161" cy="1695663"/>
            <a:chOff x="5379880" y="3013565"/>
            <a:chExt cx="1780161" cy="1695663"/>
          </a:xfrm>
        </p:grpSpPr>
        <p:sp>
          <p:nvSpPr>
            <p:cNvPr id="354" name="Shape 354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Shape 3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050" y="1106734"/>
            <a:ext cx="1617541" cy="1716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39063" y="1115191"/>
            <a:ext cx="1780161" cy="1695663"/>
            <a:chOff x="5379880" y="3013565"/>
            <a:chExt cx="1780161" cy="1695663"/>
          </a:xfrm>
        </p:grpSpPr>
        <p:sp>
          <p:nvSpPr>
            <p:cNvPr id="358" name="Shape 358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t="-6371" b="1"/>
          <a:stretch/>
        </p:blipFill>
        <p:spPr>
          <a:xfrm>
            <a:off x="6905839" y="972741"/>
            <a:ext cx="1585770" cy="1861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Shape 361"/>
          <p:cNvGrpSpPr/>
          <p:nvPr/>
        </p:nvGrpSpPr>
        <p:grpSpPr>
          <a:xfrm>
            <a:off x="6808644" y="1115190"/>
            <a:ext cx="1780161" cy="1695663"/>
            <a:chOff x="5379880" y="3013565"/>
            <a:chExt cx="1780161" cy="1695663"/>
          </a:xfrm>
        </p:grpSpPr>
        <p:sp>
          <p:nvSpPr>
            <p:cNvPr id="362" name="Shape 362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4640841" y="1115190"/>
            <a:ext cx="1780161" cy="1695663"/>
            <a:chOff x="5379880" y="3013565"/>
            <a:chExt cx="1780161" cy="1695663"/>
          </a:xfrm>
        </p:grpSpPr>
        <p:sp>
          <p:nvSpPr>
            <p:cNvPr id="365" name="Shape 365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Shape 367"/>
          <p:cNvSpPr/>
          <p:nvPr/>
        </p:nvSpPr>
        <p:spPr>
          <a:xfrm>
            <a:off x="651066" y="4606962"/>
            <a:ext cx="7650810" cy="1431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881D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81524" y="4760110"/>
            <a:ext cx="9348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737348" y="4830575"/>
            <a:ext cx="14067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20 years…</a:t>
            </a:r>
          </a:p>
        </p:txBody>
      </p:sp>
    </p:spTree>
    <p:extLst>
      <p:ext uri="{BB962C8B-B14F-4D97-AF65-F5344CB8AC3E}">
        <p14:creationId xmlns:p14="http://schemas.microsoft.com/office/powerpoint/2010/main" val="2240877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dirty="0"/>
              <a:t>Proposal for Next Steps - Timeline</a:t>
            </a:r>
            <a:endParaRPr lang="en" sz="2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3989425" y="2181500"/>
            <a:ext cx="1754100" cy="342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838274" y="1685575"/>
            <a:ext cx="1476301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Mature Big Data platform </a:t>
            </a:r>
          </a:p>
        </p:txBody>
      </p:sp>
      <p:sp>
        <p:nvSpPr>
          <p:cNvPr id="407" name="Shape 407"/>
          <p:cNvSpPr/>
          <p:nvPr/>
        </p:nvSpPr>
        <p:spPr>
          <a:xfrm>
            <a:off x="4698724" y="2738939"/>
            <a:ext cx="3797576" cy="261436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8273" y="2194200"/>
            <a:ext cx="2095427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Big scale implementation of models from Pilot</a:t>
            </a:r>
          </a:p>
        </p:txBody>
      </p:sp>
      <p:sp>
        <p:nvSpPr>
          <p:cNvPr id="409" name="Shape 409"/>
          <p:cNvSpPr/>
          <p:nvPr/>
        </p:nvSpPr>
        <p:spPr>
          <a:xfrm>
            <a:off x="3019175" y="1684187"/>
            <a:ext cx="15999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Incorporation of new data sources</a:t>
            </a:r>
          </a:p>
        </p:txBody>
      </p:sp>
      <p:sp>
        <p:nvSpPr>
          <p:cNvPr id="410" name="Shape 410"/>
          <p:cNvSpPr/>
          <p:nvPr/>
        </p:nvSpPr>
        <p:spPr>
          <a:xfrm>
            <a:off x="4698724" y="1669987"/>
            <a:ext cx="2121175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Real time data flows</a:t>
            </a:r>
          </a:p>
        </p:txBody>
      </p:sp>
      <p:sp>
        <p:nvSpPr>
          <p:cNvPr id="411" name="Shape 411"/>
          <p:cNvSpPr/>
          <p:nvPr/>
        </p:nvSpPr>
        <p:spPr>
          <a:xfrm>
            <a:off x="3019175" y="2191913"/>
            <a:ext cx="55626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412" name="Shape 412"/>
          <p:cNvSpPr/>
          <p:nvPr/>
        </p:nvSpPr>
        <p:spPr>
          <a:xfrm>
            <a:off x="6943349" y="1650070"/>
            <a:ext cx="14871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Deployment in </a:t>
            </a: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apps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838273" y="3324950"/>
            <a:ext cx="1558200" cy="138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Arrow: Pentagon 1"/>
          <p:cNvSpPr/>
          <p:nvPr/>
        </p:nvSpPr>
        <p:spPr>
          <a:xfrm>
            <a:off x="365850" y="1222299"/>
            <a:ext cx="8063775" cy="30027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i="1" dirty="0"/>
              <a:t>2017</a:t>
            </a:r>
            <a:r>
              <a:rPr lang="es-ES" dirty="0"/>
              <a:t>         </a:t>
            </a:r>
            <a:r>
              <a:rPr lang="es-ES" sz="1600" b="1" dirty="0" err="1"/>
              <a:t>Aug</a:t>
            </a:r>
            <a:r>
              <a:rPr lang="es-ES" sz="1600" b="1" dirty="0"/>
              <a:t>                  Sept                 Oct                   Nov                  </a:t>
            </a:r>
            <a:r>
              <a:rPr lang="es-ES" sz="1600" b="1" dirty="0" err="1"/>
              <a:t>Dec</a:t>
            </a:r>
            <a:endParaRPr lang="es-E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73" y="3284428"/>
            <a:ext cx="7229402" cy="20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000"/>
              </a:spcAft>
            </a:pPr>
            <a:endParaRPr lang="en-US" sz="1400" dirty="0"/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Priorities and possibilities for expansion will be discussed on an ongoing basis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Solution and cluster can be managed by Think Big, or handed over to P.C Labs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We would prefer staffing the team with join resources PC Labs + Think Big</a:t>
            </a:r>
          </a:p>
          <a:p>
            <a:pPr lvl="0">
              <a:spcAft>
                <a:spcPts val="1000"/>
              </a:spcAft>
            </a:pPr>
            <a:endParaRPr lang="en-US" sz="1400" dirty="0">
              <a:latin typeface="Century Gothic" panose="020B0502020202020204" pitchFamily="34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131362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291019"/>
            <a:ext cx="8229600" cy="69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Financials</a:t>
            </a:r>
          </a:p>
        </p:txBody>
      </p:sp>
      <p:sp>
        <p:nvSpPr>
          <p:cNvPr id="432" name="Shape 432"/>
          <p:cNvSpPr/>
          <p:nvPr/>
        </p:nvSpPr>
        <p:spPr>
          <a:xfrm>
            <a:off x="564173" y="1276500"/>
            <a:ext cx="7566300" cy="45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</a:t>
            </a:r>
            <a:r>
              <a:rPr lang="en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proposal</a:t>
            </a: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</a:t>
            </a:r>
            <a:r>
              <a:rPr lang="en" b="1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0,000 GBP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boxed</a:t>
            </a: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based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FTEs</a:t>
            </a: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Excludes travel expenses (estimated to be negligible), VAT and technology costs.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costs for the rest of the roadmap will be evaluated after the Pilot.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19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9111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103936143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3076" name="Picture 4" descr="https://d2v9y0dukr6mq2.cloudfront.net/video/thumbnail/confetti-falling-on-purple-background_-j_wgfzwh__F0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219414196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pic>
        <p:nvPicPr>
          <p:cNvPr id="1026" name="Picture 2" descr="https://fthmb.tqn.com/fnI-n9cB8SqztfWLzb5oE595tVI=/2120x1414/filters:fill(auto,1)/about/Boy-hitting-pinata-GettyImages-473042962-589010355f9b5874ee94dc8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7505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510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00600" y="1487037"/>
            <a:ext cx="3886200" cy="3397250"/>
          </a:xfrm>
        </p:spPr>
        <p:txBody>
          <a:bodyPr/>
          <a:lstStyle/>
          <a:p>
            <a:pPr lvl="3"/>
            <a:r>
              <a:rPr lang="en-US" sz="2000" dirty="0"/>
              <a:t>Solution implemented in Pilot</a:t>
            </a:r>
          </a:p>
          <a:p>
            <a:pPr lvl="3"/>
            <a:r>
              <a:rPr lang="en-US" sz="2000" dirty="0"/>
              <a:t>Analysis and findings from Pilot</a:t>
            </a:r>
          </a:p>
          <a:p>
            <a:pPr lvl="3"/>
            <a:r>
              <a:rPr lang="en-US" sz="2000" dirty="0"/>
              <a:t>Proposal for next steps</a:t>
            </a:r>
          </a:p>
          <a:p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058" y="4918131"/>
            <a:ext cx="6041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3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://dadforbeginners.com/wp-content/uploads/2017/02/pinata-beating.jpg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5" r="14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6583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170" y="3489325"/>
            <a:ext cx="7696993" cy="3397250"/>
          </a:xfrm>
        </p:spPr>
        <p:txBody>
          <a:bodyPr/>
          <a:lstStyle/>
          <a:p>
            <a:r>
              <a:rPr lang="en-US" dirty="0" smtClean="0"/>
              <a:t>Self service data lake for BI and </a:t>
            </a:r>
            <a:r>
              <a:rPr lang="en-US" dirty="0"/>
              <a:t>d</a:t>
            </a:r>
            <a:r>
              <a:rPr lang="en-US" dirty="0" smtClean="0"/>
              <a:t>ata scientists</a:t>
            </a:r>
            <a:endParaRPr lang="en-US" dirty="0"/>
          </a:p>
          <a:p>
            <a:r>
              <a:rPr lang="en-US" dirty="0" smtClean="0"/>
              <a:t>Version controlled</a:t>
            </a:r>
          </a:p>
          <a:p>
            <a:r>
              <a:rPr lang="en-US" dirty="0"/>
              <a:t>Data analysis workflows running in the </a:t>
            </a:r>
            <a:r>
              <a:rPr lang="en-US" dirty="0" smtClean="0"/>
              <a:t>cluster</a:t>
            </a:r>
            <a:endParaRPr lang="en-US" dirty="0" smtClean="0"/>
          </a:p>
          <a:p>
            <a:r>
              <a:rPr lang="en-US" dirty="0" smtClean="0"/>
              <a:t>Operational solution, maintainable by P.C Labs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0" dirty="0"/>
              <a:t>Solution Implemented </a:t>
            </a:r>
            <a:endParaRPr lang="en-US" b="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28" y="1375863"/>
            <a:ext cx="5601271" cy="17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1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s-ES" b="0" dirty="0" err="1">
                <a:ea typeface="Century Gothic"/>
                <a:cs typeface="Century Gothic"/>
                <a:sym typeface="Century Gothic"/>
              </a:rPr>
              <a:t>Analysis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and </a:t>
            </a:r>
            <a:r>
              <a:rPr lang="es-ES" b="0" dirty="0" err="1">
                <a:ea typeface="Century Gothic"/>
                <a:cs typeface="Century Gothic"/>
                <a:sym typeface="Century Gothic"/>
              </a:rPr>
              <a:t>findings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</a:t>
            </a:r>
            <a:endParaRPr lang="en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457200" y="1128975"/>
            <a:ext cx="4602300" cy="3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the hot-spots for homicide in the world.</a:t>
            </a: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Correlate homicide rates across countries over time.</a:t>
            </a:r>
          </a:p>
          <a:p>
            <a:pPr marL="88900" lvl="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prediction model for crime rate using various social indicators.</a:t>
            </a:r>
          </a:p>
        </p:txBody>
      </p:sp>
      <p:pic>
        <p:nvPicPr>
          <p:cNvPr id="5122" name="Picture 2" descr="http://cdn.makeuseof.com/wp-content/uploads/2015/12/muo-smartphone-cctv-detector-cam.jpg?x920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12471"/>
          <a:stretch/>
        </p:blipFill>
        <p:spPr bwMode="auto">
          <a:xfrm>
            <a:off x="5175848" y="-256636"/>
            <a:ext cx="3968152" cy="54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433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1" y="1033652"/>
            <a:ext cx="5110691" cy="410984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Hot-spots for homicide in the world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77296480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b"/>
          <a:lstStyle/>
          <a:p>
            <a:r>
              <a:rPr lang="en-US" b="0" dirty="0"/>
              <a:t>Correlation of homicide rates </a:t>
            </a:r>
            <a:br>
              <a:rPr lang="en-US" b="0" dirty="0"/>
            </a:br>
            <a:r>
              <a:rPr lang="en-US" b="0" dirty="0"/>
              <a:t>across countries over time</a:t>
            </a:r>
            <a:endParaRPr lang="es-E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42927"/>
            <a:ext cx="3493296" cy="353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0" y="1609688"/>
            <a:ext cx="4573042" cy="32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t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 b="12969"/>
          <a:stretch/>
        </p:blipFill>
        <p:spPr>
          <a:xfrm>
            <a:off x="1516912" y="886975"/>
            <a:ext cx="4210492" cy="4127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: Rounded Corners 15"/>
          <p:cNvSpPr/>
          <p:nvPr/>
        </p:nvSpPr>
        <p:spPr>
          <a:xfrm>
            <a:off x="1482173" y="3381154"/>
            <a:ext cx="4216879" cy="142922"/>
          </a:xfrm>
          <a:prstGeom prst="roundRect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077" y="3120242"/>
            <a:ext cx="217289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rgbClr val="72AF2F"/>
                </a:solidFill>
              </a:rPr>
              <a:t>Religion</a:t>
            </a:r>
            <a:endParaRPr lang="es-ES" sz="1400" dirty="0">
              <a:solidFill>
                <a:srgbClr val="72AF2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699051" y="3258465"/>
            <a:ext cx="301876" cy="199524"/>
          </a:xfrm>
          <a:prstGeom prst="line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44077" y="2772256"/>
            <a:ext cx="2523460" cy="9498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/>
              <a:t>Predictor variables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1482172" y="4838875"/>
            <a:ext cx="4216879" cy="142922"/>
          </a:xfrm>
          <a:prstGeom prst="round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7241" y="4532008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>
                <a:solidFill>
                  <a:schemeClr val="tx2"/>
                </a:solidFill>
              </a:rPr>
              <a:t>Rule of </a:t>
            </a:r>
            <a:r>
              <a:rPr lang="es-ES" sz="1400" dirty="0" err="1">
                <a:solidFill>
                  <a:schemeClr val="tx2"/>
                </a:solidFill>
              </a:rPr>
              <a:t>law</a:t>
            </a:r>
            <a:endParaRPr lang="es-ES" sz="1400" dirty="0">
              <a:solidFill>
                <a:schemeClr val="tx2"/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482171" y="3901005"/>
            <a:ext cx="4216879" cy="142922"/>
          </a:xfrm>
          <a:prstGeom prst="round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2137" y="3585583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chemeClr val="accent1"/>
                </a:solidFill>
              </a:rPr>
              <a:t>Regulation</a:t>
            </a:r>
            <a:r>
              <a:rPr lang="es-ES" sz="1400" dirty="0">
                <a:solidFill>
                  <a:schemeClr val="accent1"/>
                </a:solidFill>
              </a:rPr>
              <a:t> </a:t>
            </a:r>
            <a:r>
              <a:rPr lang="es-ES" sz="1400" dirty="0" err="1">
                <a:solidFill>
                  <a:schemeClr val="accent1"/>
                </a:solidFill>
              </a:rPr>
              <a:t>on</a:t>
            </a:r>
            <a:r>
              <a:rPr lang="es-ES" sz="1400" dirty="0">
                <a:solidFill>
                  <a:schemeClr val="accent1"/>
                </a:solidFill>
              </a:rPr>
              <a:t> Media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702715" y="3736338"/>
            <a:ext cx="290248" cy="202083"/>
          </a:xfrm>
          <a:prstGeom prst="line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 flipV="1">
            <a:off x="5741889" y="4670232"/>
            <a:ext cx="290248" cy="202083"/>
          </a:xfrm>
          <a:prstGeom prst="line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291099939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0" y="1136744"/>
            <a:ext cx="4178978" cy="3677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6121" y="3466213"/>
            <a:ext cx="2282456" cy="8435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631027" y="1633062"/>
            <a:ext cx="1650350" cy="420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R</a:t>
            </a:r>
            <a:r>
              <a:rPr lang="es-ES" sz="1400" b="1" baseline="30000" dirty="0">
                <a:solidFill>
                  <a:srgbClr val="00B050"/>
                </a:solidFill>
              </a:rPr>
              <a:t>2</a:t>
            </a:r>
            <a:r>
              <a:rPr lang="es-ES" sz="1400" b="1" dirty="0">
                <a:solidFill>
                  <a:srgbClr val="00B050"/>
                </a:solidFill>
              </a:rPr>
              <a:t>= 96%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6121" y="1417674"/>
            <a:ext cx="2211572" cy="1219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2800987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BA_PPT_Branded_16-9_0617_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TDC_PPT_16-9_1014-lite">
  <a:themeElements>
    <a:clrScheme name="ThinkBig">
      <a:dk1>
        <a:srgbClr val="3C3C3B"/>
      </a:dk1>
      <a:lt1>
        <a:srgbClr val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TBA_PPT_Branded_16-9_0617_lite.potx</Template>
  <TotalTime>9645</TotalTime>
  <Words>925</Words>
  <Application>Microsoft Macintosh PowerPoint</Application>
  <PresentationFormat>On-screen Show (16:9)</PresentationFormat>
  <Paragraphs>134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Century Gothic</vt:lpstr>
      <vt:lpstr>Comic Sans MS</vt:lpstr>
      <vt:lpstr>Arial</vt:lpstr>
      <vt:lpstr>TBA_PPT_Branded_16-9_0617_lite</vt:lpstr>
      <vt:lpstr>3_TDC_PPT_16-9_1014-lite</vt:lpstr>
      <vt:lpstr>PowerPoint Presentation</vt:lpstr>
      <vt:lpstr>PowerPoint Presentation</vt:lpstr>
      <vt:lpstr>Agenda</vt:lpstr>
      <vt:lpstr>Solution Implemented </vt:lpstr>
      <vt:lpstr>Analysis and findings </vt:lpstr>
      <vt:lpstr>Hot-spots for homicide in the world</vt:lpstr>
      <vt:lpstr>Correlation of homicide rates  across countries over time</vt:lpstr>
      <vt:lpstr>Prediction model using various social indicators</vt:lpstr>
      <vt:lpstr>Prediction model using various social indicators</vt:lpstr>
      <vt:lpstr>We help you...</vt:lpstr>
      <vt:lpstr>PowerPoint Presentation</vt:lpstr>
      <vt:lpstr>Continue developing new use cases</vt:lpstr>
      <vt:lpstr>Proposal for Next Steps - Timeline</vt:lpstr>
      <vt:lpstr>Financials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Wu, Andrew</cp:lastModifiedBy>
  <cp:revision>394</cp:revision>
  <cp:lastPrinted>2015-10-07T18:54:40Z</cp:lastPrinted>
  <dcterms:created xsi:type="dcterms:W3CDTF">2014-10-01T21:25:54Z</dcterms:created>
  <dcterms:modified xsi:type="dcterms:W3CDTF">2017-07-21T06:02:41Z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1dce6eef-79fd-4fcd-a721-ba4027c7d858</vt:lpwstr>
  </property>
  <property fmtid="{D5CDD505-2E9C-101B-9397-08002B2CF9AE}" pid="3" name="Offisync_UniqueId">
    <vt:lpwstr>146205</vt:lpwstr>
  </property>
  <property fmtid="{D5CDD505-2E9C-101B-9397-08002B2CF9AE}" pid="4" name="Jive_VersionGuid">
    <vt:lpwstr>94bb6cd6-6036-4712-8495-20ced87c1cac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https://connections.teradata.com</vt:lpwstr>
  </property>
  <property fmtid="{D5CDD505-2E9C-101B-9397-08002B2CF9AE}" pid="7" name="Jive_LatestUserAccountName">
    <vt:lpwstr>BL186033</vt:lpwstr>
  </property>
</Properties>
</file>